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1200051"/>
              <a:ext cx="1994274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2363622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122060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880498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61154" y="1638936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61154" y="1397374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1367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037422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361168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68491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00866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33240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61154" y="248440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461154" y="2242841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461154" y="2001279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61154" y="1759717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61154" y="151815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61154" y="127659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55180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87554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19929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23041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84678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317053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425917" y="1763966"/>
              <a:ext cx="874113" cy="703155"/>
            </a:xfrm>
            <a:custGeom>
              <a:avLst/>
              <a:pathLst>
                <a:path w="874113" h="703155">
                  <a:moveTo>
                    <a:pt x="0" y="703155"/>
                  </a:moveTo>
                  <a:lnTo>
                    <a:pt x="97123" y="642001"/>
                  </a:lnTo>
                  <a:lnTo>
                    <a:pt x="129498" y="596915"/>
                  </a:lnTo>
                  <a:lnTo>
                    <a:pt x="161872" y="533669"/>
                  </a:lnTo>
                  <a:lnTo>
                    <a:pt x="194247" y="450664"/>
                  </a:lnTo>
                  <a:lnTo>
                    <a:pt x="226622" y="349093"/>
                  </a:lnTo>
                  <a:lnTo>
                    <a:pt x="258996" y="234788"/>
                  </a:lnTo>
                  <a:lnTo>
                    <a:pt x="291371" y="121444"/>
                  </a:lnTo>
                  <a:lnTo>
                    <a:pt x="323745" y="39408"/>
                  </a:lnTo>
                  <a:lnTo>
                    <a:pt x="356120" y="0"/>
                  </a:lnTo>
                  <a:lnTo>
                    <a:pt x="388495" y="281"/>
                  </a:lnTo>
                  <a:lnTo>
                    <a:pt x="420869" y="30463"/>
                  </a:lnTo>
                  <a:lnTo>
                    <a:pt x="453244" y="76604"/>
                  </a:lnTo>
                  <a:lnTo>
                    <a:pt x="517993" y="170647"/>
                  </a:lnTo>
                  <a:lnTo>
                    <a:pt x="582742" y="235404"/>
                  </a:lnTo>
                  <a:lnTo>
                    <a:pt x="647491" y="310613"/>
                  </a:lnTo>
                  <a:lnTo>
                    <a:pt x="679866" y="362160"/>
                  </a:lnTo>
                  <a:lnTo>
                    <a:pt x="712241" y="420588"/>
                  </a:lnTo>
                  <a:lnTo>
                    <a:pt x="744615" y="479785"/>
                  </a:lnTo>
                  <a:lnTo>
                    <a:pt x="874113" y="644708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393543" y="1261044"/>
              <a:ext cx="906488" cy="1196060"/>
            </a:xfrm>
            <a:custGeom>
              <a:avLst/>
              <a:pathLst>
                <a:path w="906488" h="1196060">
                  <a:moveTo>
                    <a:pt x="0" y="1196060"/>
                  </a:moveTo>
                  <a:lnTo>
                    <a:pt x="32374" y="1169202"/>
                  </a:lnTo>
                  <a:lnTo>
                    <a:pt x="129498" y="895896"/>
                  </a:lnTo>
                  <a:lnTo>
                    <a:pt x="161872" y="687516"/>
                  </a:lnTo>
                  <a:lnTo>
                    <a:pt x="194247" y="428106"/>
                  </a:lnTo>
                  <a:lnTo>
                    <a:pt x="226622" y="186273"/>
                  </a:lnTo>
                  <a:lnTo>
                    <a:pt x="258996" y="31890"/>
                  </a:lnTo>
                  <a:lnTo>
                    <a:pt x="291371" y="0"/>
                  </a:lnTo>
                  <a:lnTo>
                    <a:pt x="323745" y="92328"/>
                  </a:lnTo>
                  <a:lnTo>
                    <a:pt x="356120" y="263619"/>
                  </a:lnTo>
                  <a:lnTo>
                    <a:pt x="388495" y="445220"/>
                  </a:lnTo>
                  <a:lnTo>
                    <a:pt x="420869" y="600246"/>
                  </a:lnTo>
                  <a:lnTo>
                    <a:pt x="453244" y="725316"/>
                  </a:lnTo>
                  <a:lnTo>
                    <a:pt x="679866" y="1108862"/>
                  </a:lnTo>
                  <a:lnTo>
                    <a:pt x="712241" y="1123041"/>
                  </a:lnTo>
                  <a:lnTo>
                    <a:pt x="906488" y="1165679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96419" y="2084755"/>
              <a:ext cx="1003612" cy="362525"/>
            </a:xfrm>
            <a:custGeom>
              <a:avLst/>
              <a:pathLst>
                <a:path w="1003612" h="362525">
                  <a:moveTo>
                    <a:pt x="0" y="362525"/>
                  </a:moveTo>
                  <a:lnTo>
                    <a:pt x="97123" y="308357"/>
                  </a:lnTo>
                  <a:lnTo>
                    <a:pt x="129498" y="282164"/>
                  </a:lnTo>
                  <a:lnTo>
                    <a:pt x="194247" y="220824"/>
                  </a:lnTo>
                  <a:lnTo>
                    <a:pt x="258996" y="151230"/>
                  </a:lnTo>
                  <a:lnTo>
                    <a:pt x="291371" y="115307"/>
                  </a:lnTo>
                  <a:lnTo>
                    <a:pt x="323745" y="80707"/>
                  </a:lnTo>
                  <a:lnTo>
                    <a:pt x="356120" y="49822"/>
                  </a:lnTo>
                  <a:lnTo>
                    <a:pt x="388495" y="25203"/>
                  </a:lnTo>
                  <a:lnTo>
                    <a:pt x="420869" y="8541"/>
                  </a:lnTo>
                  <a:lnTo>
                    <a:pt x="453244" y="0"/>
                  </a:lnTo>
                  <a:lnTo>
                    <a:pt x="550368" y="3402"/>
                  </a:lnTo>
                  <a:lnTo>
                    <a:pt x="647491" y="4814"/>
                  </a:lnTo>
                  <a:lnTo>
                    <a:pt x="679866" y="3898"/>
                  </a:lnTo>
                  <a:lnTo>
                    <a:pt x="712241" y="6656"/>
                  </a:lnTo>
                  <a:lnTo>
                    <a:pt x="744615" y="16478"/>
                  </a:lnTo>
                  <a:lnTo>
                    <a:pt x="809364" y="60463"/>
                  </a:lnTo>
                  <a:lnTo>
                    <a:pt x="841739" y="93574"/>
                  </a:lnTo>
                  <a:lnTo>
                    <a:pt x="874113" y="131191"/>
                  </a:lnTo>
                  <a:lnTo>
                    <a:pt x="1003612" y="26706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401091" y="24422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2498215" y="23811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2530590" y="23360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562964" y="2272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2595339" y="21898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627713" y="20882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660088" y="19739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692463" y="186058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2724837" y="17785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757212" y="17391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789586" y="17394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2821961" y="17696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2854336" y="18157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2919085" y="19097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2983834" y="19745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048583" y="20497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080958" y="21013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113332" y="215972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145707" y="22189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275205" y="23838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2368717" y="243227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401091" y="240542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498215" y="2132115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530590" y="192373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562964" y="166432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595339" y="1422491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627713" y="126810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660088" y="123621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692463" y="132854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724837" y="149983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57212" y="1681438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89586" y="183646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21961" y="1961534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048583" y="234508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080958" y="2359260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275205" y="2401897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2271593" y="2422454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2368717" y="236828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2401091" y="234209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2465840" y="228075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2530590" y="221115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562964" y="217523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95339" y="2140636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27713" y="210975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660088" y="2085132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2692463" y="206847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2724837" y="205992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21961" y="2063331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2919085" y="206474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2951459" y="2063828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2983834" y="206658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016208" y="2076407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080958" y="212039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113332" y="2153503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145707" y="2191120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275205" y="2326989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rc88"/>
            <p:cNvSpPr/>
            <p:nvPr/>
          </p:nvSpPr>
          <p:spPr>
            <a:xfrm>
              <a:off x="1461154" y="2827534"/>
              <a:ext cx="1994274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461154" y="3991104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461154" y="3749542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1461154" y="3507980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1461154" y="3266418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1461154" y="3024856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171367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037422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361168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68491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300866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333240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461154" y="411188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461154" y="387032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461154" y="3628761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461154" y="3387199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461154" y="3145637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461154" y="290407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55180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87554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219929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523041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284678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17053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2199295" y="3469226"/>
              <a:ext cx="1100736" cy="637980"/>
            </a:xfrm>
            <a:custGeom>
              <a:avLst/>
              <a:pathLst>
                <a:path w="1100736" h="637980">
                  <a:moveTo>
                    <a:pt x="0" y="631377"/>
                  </a:moveTo>
                  <a:lnTo>
                    <a:pt x="194247" y="544648"/>
                  </a:lnTo>
                  <a:lnTo>
                    <a:pt x="258996" y="439846"/>
                  </a:lnTo>
                  <a:lnTo>
                    <a:pt x="291371" y="358602"/>
                  </a:lnTo>
                  <a:lnTo>
                    <a:pt x="323745" y="262673"/>
                  </a:lnTo>
                  <a:lnTo>
                    <a:pt x="356120" y="164661"/>
                  </a:lnTo>
                  <a:lnTo>
                    <a:pt x="388495" y="79531"/>
                  </a:lnTo>
                  <a:lnTo>
                    <a:pt x="420869" y="21534"/>
                  </a:lnTo>
                  <a:lnTo>
                    <a:pt x="453244" y="0"/>
                  </a:lnTo>
                  <a:lnTo>
                    <a:pt x="485618" y="15676"/>
                  </a:lnTo>
                  <a:lnTo>
                    <a:pt x="517993" y="60931"/>
                  </a:lnTo>
                  <a:lnTo>
                    <a:pt x="550368" y="125770"/>
                  </a:lnTo>
                  <a:lnTo>
                    <a:pt x="615117" y="274820"/>
                  </a:lnTo>
                  <a:lnTo>
                    <a:pt x="679866" y="399184"/>
                  </a:lnTo>
                  <a:lnTo>
                    <a:pt x="776990" y="527583"/>
                  </a:lnTo>
                  <a:lnTo>
                    <a:pt x="1100736" y="63798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2425917" y="3502634"/>
              <a:ext cx="874113" cy="580639"/>
            </a:xfrm>
            <a:custGeom>
              <a:avLst/>
              <a:pathLst>
                <a:path w="874113" h="580639">
                  <a:moveTo>
                    <a:pt x="0" y="580639"/>
                  </a:moveTo>
                  <a:lnTo>
                    <a:pt x="32374" y="560747"/>
                  </a:lnTo>
                  <a:lnTo>
                    <a:pt x="64749" y="529225"/>
                  </a:lnTo>
                  <a:lnTo>
                    <a:pt x="97123" y="482788"/>
                  </a:lnTo>
                  <a:lnTo>
                    <a:pt x="129498" y="419463"/>
                  </a:lnTo>
                  <a:lnTo>
                    <a:pt x="194247" y="246828"/>
                  </a:lnTo>
                  <a:lnTo>
                    <a:pt x="226622" y="149120"/>
                  </a:lnTo>
                  <a:lnTo>
                    <a:pt x="258996" y="62490"/>
                  </a:lnTo>
                  <a:lnTo>
                    <a:pt x="291371" y="9945"/>
                  </a:lnTo>
                  <a:lnTo>
                    <a:pt x="323745" y="0"/>
                  </a:lnTo>
                  <a:lnTo>
                    <a:pt x="356120" y="22538"/>
                  </a:lnTo>
                  <a:lnTo>
                    <a:pt x="388495" y="66187"/>
                  </a:lnTo>
                  <a:lnTo>
                    <a:pt x="420869" y="116337"/>
                  </a:lnTo>
                  <a:lnTo>
                    <a:pt x="453244" y="164127"/>
                  </a:lnTo>
                  <a:lnTo>
                    <a:pt x="517993" y="242586"/>
                  </a:lnTo>
                  <a:lnTo>
                    <a:pt x="582742" y="304707"/>
                  </a:lnTo>
                  <a:lnTo>
                    <a:pt x="679866" y="410752"/>
                  </a:lnTo>
                  <a:lnTo>
                    <a:pt x="712241" y="445909"/>
                  </a:lnTo>
                  <a:lnTo>
                    <a:pt x="874113" y="567452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2264044" y="3266101"/>
              <a:ext cx="1035986" cy="833731"/>
            </a:xfrm>
            <a:custGeom>
              <a:avLst/>
              <a:pathLst>
                <a:path w="1035986" h="833731">
                  <a:moveTo>
                    <a:pt x="0" y="822764"/>
                  </a:moveTo>
                  <a:lnTo>
                    <a:pt x="64749" y="788762"/>
                  </a:lnTo>
                  <a:lnTo>
                    <a:pt x="129498" y="716221"/>
                  </a:lnTo>
                  <a:lnTo>
                    <a:pt x="161872" y="659855"/>
                  </a:lnTo>
                  <a:lnTo>
                    <a:pt x="194247" y="588883"/>
                  </a:lnTo>
                  <a:lnTo>
                    <a:pt x="258996" y="400109"/>
                  </a:lnTo>
                  <a:lnTo>
                    <a:pt x="291371" y="282795"/>
                  </a:lnTo>
                  <a:lnTo>
                    <a:pt x="323745" y="161004"/>
                  </a:lnTo>
                  <a:lnTo>
                    <a:pt x="356120" y="56892"/>
                  </a:lnTo>
                  <a:lnTo>
                    <a:pt x="388495" y="0"/>
                  </a:lnTo>
                  <a:lnTo>
                    <a:pt x="420869" y="7201"/>
                  </a:lnTo>
                  <a:lnTo>
                    <a:pt x="453244" y="67427"/>
                  </a:lnTo>
                  <a:lnTo>
                    <a:pt x="485618" y="157016"/>
                  </a:lnTo>
                  <a:lnTo>
                    <a:pt x="517993" y="255954"/>
                  </a:lnTo>
                  <a:lnTo>
                    <a:pt x="550368" y="350562"/>
                  </a:lnTo>
                  <a:lnTo>
                    <a:pt x="938863" y="817754"/>
                  </a:lnTo>
                  <a:lnTo>
                    <a:pt x="1035986" y="833731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174469" y="4075778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368717" y="3989049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433466" y="388424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465840" y="3803003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498215" y="370707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530590" y="360906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2562964" y="352393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2595339" y="346593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2627713" y="3444400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2660088" y="3460077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2692463" y="3505332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724837" y="357017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2789586" y="371922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2854336" y="38435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2951459" y="3971984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275205" y="408238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2401091" y="405844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2433466" y="403855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2465840" y="400703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2498215" y="396059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2530590" y="389727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2595339" y="3724637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2627713" y="362692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2660088" y="354029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2692463" y="3487754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2724837" y="347780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2757212" y="350034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2789586" y="35439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2821961" y="359414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2854336" y="364193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2919085" y="3720395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2983834" y="3782516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080958" y="3888560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113332" y="3923718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275205" y="4045261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2239218" y="406404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2303967" y="403003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2368717" y="3957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2401091" y="39011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2433466" y="383015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498215" y="364138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2530590" y="35240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2562964" y="3402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2595339" y="32981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2627713" y="32412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2660088" y="3248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692463" y="330870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724837" y="33982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757212" y="34972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789586" y="35918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178081" y="405902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275205" y="407500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rc167"/>
            <p:cNvSpPr/>
            <p:nvPr/>
          </p:nvSpPr>
          <p:spPr>
            <a:xfrm>
              <a:off x="3525018" y="1200051"/>
              <a:ext cx="1994274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525018" y="2363622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525018" y="2122060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525018" y="1880498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525018" y="1638936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525018" y="1397374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77754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4101286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4425032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4748778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5072524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5396270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525018" y="248440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525018" y="2242841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525018" y="2001279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525018" y="1759717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525018" y="151815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525018" y="127659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361566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939413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263159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586905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4910651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5234397" y="1200051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230784" y="1815015"/>
              <a:ext cx="1133110" cy="646228"/>
            </a:xfrm>
            <a:custGeom>
              <a:avLst/>
              <a:pathLst>
                <a:path w="1133110" h="646228">
                  <a:moveTo>
                    <a:pt x="0" y="640222"/>
                  </a:moveTo>
                  <a:lnTo>
                    <a:pt x="64749" y="616189"/>
                  </a:lnTo>
                  <a:lnTo>
                    <a:pt x="97123" y="598473"/>
                  </a:lnTo>
                  <a:lnTo>
                    <a:pt x="161872" y="548010"/>
                  </a:lnTo>
                  <a:lnTo>
                    <a:pt x="258996" y="423127"/>
                  </a:lnTo>
                  <a:lnTo>
                    <a:pt x="323745" y="301584"/>
                  </a:lnTo>
                  <a:lnTo>
                    <a:pt x="356120" y="233000"/>
                  </a:lnTo>
                  <a:lnTo>
                    <a:pt x="388495" y="164953"/>
                  </a:lnTo>
                  <a:lnTo>
                    <a:pt x="453244" y="49918"/>
                  </a:lnTo>
                  <a:lnTo>
                    <a:pt x="485618" y="15402"/>
                  </a:lnTo>
                  <a:lnTo>
                    <a:pt x="517993" y="0"/>
                  </a:lnTo>
                  <a:lnTo>
                    <a:pt x="550368" y="4035"/>
                  </a:lnTo>
                  <a:lnTo>
                    <a:pt x="582742" y="25144"/>
                  </a:lnTo>
                  <a:lnTo>
                    <a:pt x="615117" y="59540"/>
                  </a:lnTo>
                  <a:lnTo>
                    <a:pt x="679866" y="153536"/>
                  </a:lnTo>
                  <a:lnTo>
                    <a:pt x="712241" y="209172"/>
                  </a:lnTo>
                  <a:lnTo>
                    <a:pt x="744615" y="267542"/>
                  </a:lnTo>
                  <a:lnTo>
                    <a:pt x="776990" y="326297"/>
                  </a:lnTo>
                  <a:lnTo>
                    <a:pt x="971237" y="579674"/>
                  </a:lnTo>
                  <a:lnTo>
                    <a:pt x="1133110" y="646228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4263159" y="1585856"/>
              <a:ext cx="1100736" cy="895033"/>
            </a:xfrm>
            <a:custGeom>
              <a:avLst/>
              <a:pathLst>
                <a:path w="1100736" h="895033">
                  <a:moveTo>
                    <a:pt x="0" y="869714"/>
                  </a:moveTo>
                  <a:lnTo>
                    <a:pt x="129498" y="697462"/>
                  </a:lnTo>
                  <a:lnTo>
                    <a:pt x="161872" y="586079"/>
                  </a:lnTo>
                  <a:lnTo>
                    <a:pt x="194247" y="437595"/>
                  </a:lnTo>
                  <a:lnTo>
                    <a:pt x="226622" y="271288"/>
                  </a:lnTo>
                  <a:lnTo>
                    <a:pt x="258996" y="122318"/>
                  </a:lnTo>
                  <a:lnTo>
                    <a:pt x="291371" y="24172"/>
                  </a:lnTo>
                  <a:lnTo>
                    <a:pt x="323745" y="0"/>
                  </a:lnTo>
                  <a:lnTo>
                    <a:pt x="356120" y="38374"/>
                  </a:lnTo>
                  <a:lnTo>
                    <a:pt x="388495" y="114178"/>
                  </a:lnTo>
                  <a:lnTo>
                    <a:pt x="420869" y="203844"/>
                  </a:lnTo>
                  <a:lnTo>
                    <a:pt x="453244" y="293641"/>
                  </a:lnTo>
                  <a:lnTo>
                    <a:pt x="485618" y="378293"/>
                  </a:lnTo>
                  <a:lnTo>
                    <a:pt x="517993" y="456395"/>
                  </a:lnTo>
                  <a:lnTo>
                    <a:pt x="550368" y="526779"/>
                  </a:lnTo>
                  <a:lnTo>
                    <a:pt x="582742" y="589910"/>
                  </a:lnTo>
                  <a:lnTo>
                    <a:pt x="647491" y="693358"/>
                  </a:lnTo>
                  <a:lnTo>
                    <a:pt x="744615" y="796822"/>
                  </a:lnTo>
                  <a:lnTo>
                    <a:pt x="1100736" y="89503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3745165" y="1610118"/>
              <a:ext cx="1618729" cy="869145"/>
            </a:xfrm>
            <a:custGeom>
              <a:avLst/>
              <a:pathLst>
                <a:path w="1618729" h="869145">
                  <a:moveTo>
                    <a:pt x="0" y="807775"/>
                  </a:moveTo>
                  <a:lnTo>
                    <a:pt x="97123" y="829629"/>
                  </a:lnTo>
                  <a:lnTo>
                    <a:pt x="582742" y="830677"/>
                  </a:lnTo>
                  <a:lnTo>
                    <a:pt x="679866" y="743603"/>
                  </a:lnTo>
                  <a:lnTo>
                    <a:pt x="744615" y="580244"/>
                  </a:lnTo>
                  <a:lnTo>
                    <a:pt x="776990" y="454567"/>
                  </a:lnTo>
                  <a:lnTo>
                    <a:pt x="809364" y="289401"/>
                  </a:lnTo>
                  <a:lnTo>
                    <a:pt x="841739" y="166601"/>
                  </a:lnTo>
                  <a:lnTo>
                    <a:pt x="874113" y="54745"/>
                  </a:lnTo>
                  <a:lnTo>
                    <a:pt x="906488" y="4879"/>
                  </a:lnTo>
                  <a:lnTo>
                    <a:pt x="938863" y="0"/>
                  </a:lnTo>
                  <a:lnTo>
                    <a:pt x="971237" y="18287"/>
                  </a:lnTo>
                  <a:lnTo>
                    <a:pt x="1003612" y="82626"/>
                  </a:lnTo>
                  <a:lnTo>
                    <a:pt x="1035986" y="153725"/>
                  </a:lnTo>
                  <a:lnTo>
                    <a:pt x="1068361" y="239048"/>
                  </a:lnTo>
                  <a:lnTo>
                    <a:pt x="1100736" y="332553"/>
                  </a:lnTo>
                  <a:lnTo>
                    <a:pt x="1424482" y="835363"/>
                  </a:lnTo>
                  <a:lnTo>
                    <a:pt x="1618729" y="869145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205958" y="24304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270708" y="24063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303082" y="23886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367831" y="233819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464955" y="221331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529704" y="209177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562079" y="20231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594453" y="1955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659203" y="18401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4691577" y="18055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4723952" y="179018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4756326" y="1794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4788701" y="1815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4821076" y="18497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4885825" y="1943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4918199" y="19993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4950574" y="20577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4982949" y="21164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5177196" y="2369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5339069" y="2436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4238333" y="243074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4367831" y="225849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4400206" y="214711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4432581" y="199862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4464955" y="183231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4497330" y="168334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4529704" y="158520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4562079" y="156103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4594453" y="159940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4626828" y="167520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4659203" y="17648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4691577" y="1854672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4723952" y="193932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4756326" y="2017426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4788701" y="2087810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4821076" y="2150941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4885825" y="2254389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4982949" y="2357853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5339069" y="2456064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720340" y="23930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817463" y="24149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4303082" y="241596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4400206" y="23288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4464955" y="21655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4497330" y="20398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4529704" y="18746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4562079" y="17518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4594453" y="16400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4626828" y="159017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659203" y="158529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691577" y="160357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723952" y="166791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756326" y="1739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788701" y="182434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821076" y="19178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5144822" y="24206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5339069" y="24544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rc251"/>
            <p:cNvSpPr/>
            <p:nvPr/>
          </p:nvSpPr>
          <p:spPr>
            <a:xfrm>
              <a:off x="3525018" y="2827534"/>
              <a:ext cx="1994274" cy="1341830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525018" y="3991104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525018" y="3749542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3525018" y="3507980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3525018" y="3266418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3525018" y="3024856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377754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4101286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4425032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4748778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5072524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5396270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3525018" y="411188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3525018" y="3870323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525018" y="3628761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525018" y="3387199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525018" y="3145637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525018" y="2904075"/>
              <a:ext cx="1994274" cy="0"/>
            </a:xfrm>
            <a:custGeom>
              <a:avLst/>
              <a:pathLst>
                <a:path w="1994274" h="0">
                  <a:moveTo>
                    <a:pt x="0" y="0"/>
                  </a:moveTo>
                  <a:lnTo>
                    <a:pt x="1994274" y="0"/>
                  </a:lnTo>
                  <a:lnTo>
                    <a:pt x="1994274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361566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3939413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263159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586905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910651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5234397" y="2827534"/>
              <a:ext cx="0" cy="1341830"/>
            </a:xfrm>
            <a:custGeom>
              <a:avLst/>
              <a:pathLst>
                <a:path w="0" h="1341830">
                  <a:moveTo>
                    <a:pt x="0" y="134183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489781" y="3084489"/>
              <a:ext cx="874113" cy="1012881"/>
            </a:xfrm>
            <a:custGeom>
              <a:avLst/>
              <a:pathLst>
                <a:path w="874113" h="1012881">
                  <a:moveTo>
                    <a:pt x="0" y="1004508"/>
                  </a:moveTo>
                  <a:lnTo>
                    <a:pt x="64749" y="758673"/>
                  </a:lnTo>
                  <a:lnTo>
                    <a:pt x="97123" y="400962"/>
                  </a:lnTo>
                  <a:lnTo>
                    <a:pt x="129498" y="64441"/>
                  </a:lnTo>
                  <a:lnTo>
                    <a:pt x="161872" y="0"/>
                  </a:lnTo>
                  <a:lnTo>
                    <a:pt x="194247" y="125267"/>
                  </a:lnTo>
                  <a:lnTo>
                    <a:pt x="258996" y="325827"/>
                  </a:lnTo>
                  <a:lnTo>
                    <a:pt x="291371" y="355877"/>
                  </a:lnTo>
                  <a:lnTo>
                    <a:pt x="323745" y="423393"/>
                  </a:lnTo>
                  <a:lnTo>
                    <a:pt x="356120" y="511610"/>
                  </a:lnTo>
                  <a:lnTo>
                    <a:pt x="420869" y="707201"/>
                  </a:lnTo>
                  <a:lnTo>
                    <a:pt x="582742" y="822097"/>
                  </a:lnTo>
                  <a:lnTo>
                    <a:pt x="615117" y="810315"/>
                  </a:lnTo>
                  <a:lnTo>
                    <a:pt x="647491" y="809709"/>
                  </a:lnTo>
                  <a:lnTo>
                    <a:pt x="679866" y="831301"/>
                  </a:lnTo>
                  <a:lnTo>
                    <a:pt x="874113" y="1012881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457406" y="3480162"/>
              <a:ext cx="906488" cy="612775"/>
            </a:xfrm>
            <a:custGeom>
              <a:avLst/>
              <a:pathLst>
                <a:path w="906488" h="612775">
                  <a:moveTo>
                    <a:pt x="0" y="588846"/>
                  </a:moveTo>
                  <a:lnTo>
                    <a:pt x="32374" y="556339"/>
                  </a:lnTo>
                  <a:lnTo>
                    <a:pt x="97123" y="434898"/>
                  </a:lnTo>
                  <a:lnTo>
                    <a:pt x="129498" y="354970"/>
                  </a:lnTo>
                  <a:lnTo>
                    <a:pt x="226622" y="118090"/>
                  </a:lnTo>
                  <a:lnTo>
                    <a:pt x="258996" y="44698"/>
                  </a:lnTo>
                  <a:lnTo>
                    <a:pt x="291371" y="0"/>
                  </a:lnTo>
                  <a:lnTo>
                    <a:pt x="323745" y="6447"/>
                  </a:lnTo>
                  <a:lnTo>
                    <a:pt x="356120" y="57091"/>
                  </a:lnTo>
                  <a:lnTo>
                    <a:pt x="388495" y="131867"/>
                  </a:lnTo>
                  <a:lnTo>
                    <a:pt x="420869" y="212192"/>
                  </a:lnTo>
                  <a:lnTo>
                    <a:pt x="679866" y="562004"/>
                  </a:lnTo>
                  <a:lnTo>
                    <a:pt x="809364" y="598196"/>
                  </a:lnTo>
                  <a:lnTo>
                    <a:pt x="906488" y="612775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230784" y="3429323"/>
              <a:ext cx="1133110" cy="657538"/>
            </a:xfrm>
            <a:custGeom>
              <a:avLst/>
              <a:pathLst>
                <a:path w="1133110" h="657538">
                  <a:moveTo>
                    <a:pt x="0" y="657538"/>
                  </a:moveTo>
                  <a:lnTo>
                    <a:pt x="64749" y="640235"/>
                  </a:lnTo>
                  <a:lnTo>
                    <a:pt x="97123" y="628082"/>
                  </a:lnTo>
                  <a:lnTo>
                    <a:pt x="194247" y="571768"/>
                  </a:lnTo>
                  <a:lnTo>
                    <a:pt x="291371" y="466408"/>
                  </a:lnTo>
                  <a:lnTo>
                    <a:pt x="356120" y="352350"/>
                  </a:lnTo>
                  <a:lnTo>
                    <a:pt x="388495" y="282613"/>
                  </a:lnTo>
                  <a:lnTo>
                    <a:pt x="453244" y="137411"/>
                  </a:lnTo>
                  <a:lnTo>
                    <a:pt x="485618" y="72218"/>
                  </a:lnTo>
                  <a:lnTo>
                    <a:pt x="517993" y="23784"/>
                  </a:lnTo>
                  <a:lnTo>
                    <a:pt x="550368" y="0"/>
                  </a:lnTo>
                  <a:lnTo>
                    <a:pt x="582742" y="2943"/>
                  </a:lnTo>
                  <a:lnTo>
                    <a:pt x="615117" y="31458"/>
                  </a:lnTo>
                  <a:lnTo>
                    <a:pt x="647491" y="82517"/>
                  </a:lnTo>
                  <a:lnTo>
                    <a:pt x="679866" y="150524"/>
                  </a:lnTo>
                  <a:lnTo>
                    <a:pt x="744615" y="298346"/>
                  </a:lnTo>
                  <a:lnTo>
                    <a:pt x="938863" y="562374"/>
                  </a:lnTo>
                  <a:lnTo>
                    <a:pt x="1133110" y="640225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t278"/>
            <p:cNvSpPr/>
            <p:nvPr/>
          </p:nvSpPr>
          <p:spPr>
            <a:xfrm>
              <a:off x="4464955" y="4064172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t279"/>
            <p:cNvSpPr/>
            <p:nvPr/>
          </p:nvSpPr>
          <p:spPr>
            <a:xfrm>
              <a:off x="4529704" y="381833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t280"/>
            <p:cNvSpPr/>
            <p:nvPr/>
          </p:nvSpPr>
          <p:spPr>
            <a:xfrm>
              <a:off x="4562079" y="346062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t281"/>
            <p:cNvSpPr/>
            <p:nvPr/>
          </p:nvSpPr>
          <p:spPr>
            <a:xfrm>
              <a:off x="4594453" y="312410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t282"/>
            <p:cNvSpPr/>
            <p:nvPr/>
          </p:nvSpPr>
          <p:spPr>
            <a:xfrm>
              <a:off x="4626828" y="305966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t283"/>
            <p:cNvSpPr/>
            <p:nvPr/>
          </p:nvSpPr>
          <p:spPr>
            <a:xfrm>
              <a:off x="4659203" y="318493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t284"/>
            <p:cNvSpPr/>
            <p:nvPr/>
          </p:nvSpPr>
          <p:spPr>
            <a:xfrm>
              <a:off x="4723952" y="338549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t285"/>
            <p:cNvSpPr/>
            <p:nvPr/>
          </p:nvSpPr>
          <p:spPr>
            <a:xfrm>
              <a:off x="4756326" y="341554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t286"/>
            <p:cNvSpPr/>
            <p:nvPr/>
          </p:nvSpPr>
          <p:spPr>
            <a:xfrm>
              <a:off x="4788701" y="3483056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t287"/>
            <p:cNvSpPr/>
            <p:nvPr/>
          </p:nvSpPr>
          <p:spPr>
            <a:xfrm>
              <a:off x="4821076" y="35712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t288"/>
            <p:cNvSpPr/>
            <p:nvPr/>
          </p:nvSpPr>
          <p:spPr>
            <a:xfrm>
              <a:off x="4885825" y="3766864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t289"/>
            <p:cNvSpPr/>
            <p:nvPr/>
          </p:nvSpPr>
          <p:spPr>
            <a:xfrm>
              <a:off x="5047698" y="3881760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t290"/>
            <p:cNvSpPr/>
            <p:nvPr/>
          </p:nvSpPr>
          <p:spPr>
            <a:xfrm>
              <a:off x="5080072" y="3869979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t291"/>
            <p:cNvSpPr/>
            <p:nvPr/>
          </p:nvSpPr>
          <p:spPr>
            <a:xfrm>
              <a:off x="5112447" y="3869373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t292"/>
            <p:cNvSpPr/>
            <p:nvPr/>
          </p:nvSpPr>
          <p:spPr>
            <a:xfrm>
              <a:off x="5144822" y="389096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t293"/>
            <p:cNvSpPr/>
            <p:nvPr/>
          </p:nvSpPr>
          <p:spPr>
            <a:xfrm>
              <a:off x="5339069" y="4072545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t294"/>
            <p:cNvSpPr/>
            <p:nvPr/>
          </p:nvSpPr>
          <p:spPr>
            <a:xfrm>
              <a:off x="4432581" y="404418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t295"/>
            <p:cNvSpPr/>
            <p:nvPr/>
          </p:nvSpPr>
          <p:spPr>
            <a:xfrm>
              <a:off x="4464955" y="401167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t296"/>
            <p:cNvSpPr/>
            <p:nvPr/>
          </p:nvSpPr>
          <p:spPr>
            <a:xfrm>
              <a:off x="4529704" y="3890234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t297"/>
            <p:cNvSpPr/>
            <p:nvPr/>
          </p:nvSpPr>
          <p:spPr>
            <a:xfrm>
              <a:off x="4562079" y="381030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t298"/>
            <p:cNvSpPr/>
            <p:nvPr/>
          </p:nvSpPr>
          <p:spPr>
            <a:xfrm>
              <a:off x="4659203" y="357342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t299"/>
            <p:cNvSpPr/>
            <p:nvPr/>
          </p:nvSpPr>
          <p:spPr>
            <a:xfrm>
              <a:off x="4691577" y="3500035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t300"/>
            <p:cNvSpPr/>
            <p:nvPr/>
          </p:nvSpPr>
          <p:spPr>
            <a:xfrm>
              <a:off x="4723952" y="3455336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t301"/>
            <p:cNvSpPr/>
            <p:nvPr/>
          </p:nvSpPr>
          <p:spPr>
            <a:xfrm>
              <a:off x="4756326" y="346178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t302"/>
            <p:cNvSpPr/>
            <p:nvPr/>
          </p:nvSpPr>
          <p:spPr>
            <a:xfrm>
              <a:off x="4788701" y="351242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t303"/>
            <p:cNvSpPr/>
            <p:nvPr/>
          </p:nvSpPr>
          <p:spPr>
            <a:xfrm>
              <a:off x="4821076" y="3587203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t304"/>
            <p:cNvSpPr/>
            <p:nvPr/>
          </p:nvSpPr>
          <p:spPr>
            <a:xfrm>
              <a:off x="4853450" y="3667528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112447" y="4017340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t306"/>
            <p:cNvSpPr/>
            <p:nvPr/>
          </p:nvSpPr>
          <p:spPr>
            <a:xfrm>
              <a:off x="5241945" y="4053532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t307"/>
            <p:cNvSpPr/>
            <p:nvPr/>
          </p:nvSpPr>
          <p:spPr>
            <a:xfrm>
              <a:off x="5339069" y="4068111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4205958" y="406203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t309"/>
            <p:cNvSpPr/>
            <p:nvPr/>
          </p:nvSpPr>
          <p:spPr>
            <a:xfrm>
              <a:off x="4270708" y="4044733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t310"/>
            <p:cNvSpPr/>
            <p:nvPr/>
          </p:nvSpPr>
          <p:spPr>
            <a:xfrm>
              <a:off x="4303082" y="4032580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4400206" y="397626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t312"/>
            <p:cNvSpPr/>
            <p:nvPr/>
          </p:nvSpPr>
          <p:spPr>
            <a:xfrm>
              <a:off x="4497330" y="3870906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t313"/>
            <p:cNvSpPr/>
            <p:nvPr/>
          </p:nvSpPr>
          <p:spPr>
            <a:xfrm>
              <a:off x="4562079" y="375684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4594453" y="368711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t315"/>
            <p:cNvSpPr/>
            <p:nvPr/>
          </p:nvSpPr>
          <p:spPr>
            <a:xfrm>
              <a:off x="4659203" y="3541908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t316"/>
            <p:cNvSpPr/>
            <p:nvPr/>
          </p:nvSpPr>
          <p:spPr>
            <a:xfrm>
              <a:off x="4691577" y="347671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t317"/>
            <p:cNvSpPr/>
            <p:nvPr/>
          </p:nvSpPr>
          <p:spPr>
            <a:xfrm>
              <a:off x="4723952" y="342828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t318"/>
            <p:cNvSpPr/>
            <p:nvPr/>
          </p:nvSpPr>
          <p:spPr>
            <a:xfrm>
              <a:off x="4756326" y="3404497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t319"/>
            <p:cNvSpPr/>
            <p:nvPr/>
          </p:nvSpPr>
          <p:spPr>
            <a:xfrm>
              <a:off x="4788701" y="3407441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t320"/>
            <p:cNvSpPr/>
            <p:nvPr/>
          </p:nvSpPr>
          <p:spPr>
            <a:xfrm>
              <a:off x="4821076" y="343595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t321"/>
            <p:cNvSpPr/>
            <p:nvPr/>
          </p:nvSpPr>
          <p:spPr>
            <a:xfrm>
              <a:off x="4853450" y="3487015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t322"/>
            <p:cNvSpPr/>
            <p:nvPr/>
          </p:nvSpPr>
          <p:spPr>
            <a:xfrm>
              <a:off x="4885825" y="355502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t323"/>
            <p:cNvSpPr/>
            <p:nvPr/>
          </p:nvSpPr>
          <p:spPr>
            <a:xfrm>
              <a:off x="4950574" y="3702844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t324"/>
            <p:cNvSpPr/>
            <p:nvPr/>
          </p:nvSpPr>
          <p:spPr>
            <a:xfrm>
              <a:off x="5144822" y="396687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t325"/>
            <p:cNvSpPr/>
            <p:nvPr/>
          </p:nvSpPr>
          <p:spPr>
            <a:xfrm>
              <a:off x="5339069" y="4044722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rc326"/>
            <p:cNvSpPr/>
            <p:nvPr/>
          </p:nvSpPr>
          <p:spPr>
            <a:xfrm>
              <a:off x="1461154" y="2611471"/>
              <a:ext cx="1994274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tx327"/>
            <p:cNvSpPr/>
            <p:nvPr/>
          </p:nvSpPr>
          <p:spPr>
            <a:xfrm>
              <a:off x="2419274" y="2675710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329" name="rc328"/>
            <p:cNvSpPr/>
            <p:nvPr/>
          </p:nvSpPr>
          <p:spPr>
            <a:xfrm>
              <a:off x="3525018" y="2611471"/>
              <a:ext cx="1994274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tx329"/>
            <p:cNvSpPr/>
            <p:nvPr/>
          </p:nvSpPr>
          <p:spPr>
            <a:xfrm>
              <a:off x="4479127" y="2678766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331" name="rc330"/>
            <p:cNvSpPr/>
            <p:nvPr/>
          </p:nvSpPr>
          <p:spPr>
            <a:xfrm>
              <a:off x="1461154" y="983989"/>
              <a:ext cx="1994274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tx331"/>
            <p:cNvSpPr/>
            <p:nvPr/>
          </p:nvSpPr>
          <p:spPr>
            <a:xfrm>
              <a:off x="2420065" y="1051283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333" name="rc332"/>
            <p:cNvSpPr/>
            <p:nvPr/>
          </p:nvSpPr>
          <p:spPr>
            <a:xfrm>
              <a:off x="3525018" y="983989"/>
              <a:ext cx="1994274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tx333"/>
            <p:cNvSpPr/>
            <p:nvPr/>
          </p:nvSpPr>
          <p:spPr>
            <a:xfrm>
              <a:off x="4483820" y="1051283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335" name="pl334"/>
            <p:cNvSpPr/>
            <p:nvPr/>
          </p:nvSpPr>
          <p:spPr>
            <a:xfrm>
              <a:off x="155180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18755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19929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5230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8467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17053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tx340"/>
            <p:cNvSpPr/>
            <p:nvPr/>
          </p:nvSpPr>
          <p:spPr>
            <a:xfrm>
              <a:off x="1516251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42" name="tx341"/>
            <p:cNvSpPr/>
            <p:nvPr/>
          </p:nvSpPr>
          <p:spPr>
            <a:xfrm>
              <a:off x="180444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43" name="tx342"/>
            <p:cNvSpPr/>
            <p:nvPr/>
          </p:nvSpPr>
          <p:spPr>
            <a:xfrm>
              <a:off x="212819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344" name="tx343"/>
            <p:cNvSpPr/>
            <p:nvPr/>
          </p:nvSpPr>
          <p:spPr>
            <a:xfrm>
              <a:off x="24519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345" name="tx344"/>
            <p:cNvSpPr/>
            <p:nvPr/>
          </p:nvSpPr>
          <p:spPr>
            <a:xfrm>
              <a:off x="27756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346" name="tx345"/>
            <p:cNvSpPr/>
            <p:nvPr/>
          </p:nvSpPr>
          <p:spPr>
            <a:xfrm>
              <a:off x="309942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47" name="pl346"/>
            <p:cNvSpPr/>
            <p:nvPr/>
          </p:nvSpPr>
          <p:spPr>
            <a:xfrm>
              <a:off x="361566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9394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426315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5869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91065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52343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tx352"/>
            <p:cNvSpPr/>
            <p:nvPr/>
          </p:nvSpPr>
          <p:spPr>
            <a:xfrm>
              <a:off x="358011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354" name="tx353"/>
            <p:cNvSpPr/>
            <p:nvPr/>
          </p:nvSpPr>
          <p:spPr>
            <a:xfrm>
              <a:off x="38683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355" name="tx354"/>
            <p:cNvSpPr/>
            <p:nvPr/>
          </p:nvSpPr>
          <p:spPr>
            <a:xfrm>
              <a:off x="4192054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356" name="tx355"/>
            <p:cNvSpPr/>
            <p:nvPr/>
          </p:nvSpPr>
          <p:spPr>
            <a:xfrm>
              <a:off x="45158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357" name="tx356"/>
            <p:cNvSpPr/>
            <p:nvPr/>
          </p:nvSpPr>
          <p:spPr>
            <a:xfrm>
              <a:off x="483954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358" name="tx357"/>
            <p:cNvSpPr/>
            <p:nvPr/>
          </p:nvSpPr>
          <p:spPr>
            <a:xfrm>
              <a:off x="51632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359" name="tx358"/>
            <p:cNvSpPr/>
            <p:nvPr/>
          </p:nvSpPr>
          <p:spPr>
            <a:xfrm>
              <a:off x="1149684" y="244061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60" name="tx359"/>
            <p:cNvSpPr/>
            <p:nvPr/>
          </p:nvSpPr>
          <p:spPr>
            <a:xfrm>
              <a:off x="1149684" y="2199048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361" name="tx360"/>
            <p:cNvSpPr/>
            <p:nvPr/>
          </p:nvSpPr>
          <p:spPr>
            <a:xfrm>
              <a:off x="1149684" y="195748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362" name="tx361"/>
            <p:cNvSpPr/>
            <p:nvPr/>
          </p:nvSpPr>
          <p:spPr>
            <a:xfrm>
              <a:off x="1149684" y="171592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363" name="tx362"/>
            <p:cNvSpPr/>
            <p:nvPr/>
          </p:nvSpPr>
          <p:spPr>
            <a:xfrm>
              <a:off x="1149684" y="1474362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364" name="tx363"/>
            <p:cNvSpPr/>
            <p:nvPr/>
          </p:nvSpPr>
          <p:spPr>
            <a:xfrm>
              <a:off x="1149684" y="1232800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365" name="pl364"/>
            <p:cNvSpPr/>
            <p:nvPr/>
          </p:nvSpPr>
          <p:spPr>
            <a:xfrm>
              <a:off x="1426360" y="24844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1426360" y="224284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1426360" y="200127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1426360" y="17597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1426360" y="15181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1426360" y="12765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tx370"/>
            <p:cNvSpPr/>
            <p:nvPr/>
          </p:nvSpPr>
          <p:spPr>
            <a:xfrm>
              <a:off x="1149684" y="406809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372" name="tx371"/>
            <p:cNvSpPr/>
            <p:nvPr/>
          </p:nvSpPr>
          <p:spPr>
            <a:xfrm>
              <a:off x="1149684" y="3826531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373" name="tx372"/>
            <p:cNvSpPr/>
            <p:nvPr/>
          </p:nvSpPr>
          <p:spPr>
            <a:xfrm>
              <a:off x="1149684" y="3584969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374" name="tx373"/>
            <p:cNvSpPr/>
            <p:nvPr/>
          </p:nvSpPr>
          <p:spPr>
            <a:xfrm>
              <a:off x="1149684" y="3343407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375" name="tx374"/>
            <p:cNvSpPr/>
            <p:nvPr/>
          </p:nvSpPr>
          <p:spPr>
            <a:xfrm>
              <a:off x="1149684" y="310184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0.04</a:t>
              </a:r>
            </a:p>
          </p:txBody>
        </p:sp>
        <p:sp>
          <p:nvSpPr>
            <p:cNvPr id="376" name="tx375"/>
            <p:cNvSpPr/>
            <p:nvPr/>
          </p:nvSpPr>
          <p:spPr>
            <a:xfrm>
              <a:off x="1149684" y="2860283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0.05</a:t>
              </a:r>
            </a:p>
          </p:txBody>
        </p:sp>
        <p:sp>
          <p:nvSpPr>
            <p:cNvPr id="377" name="pl376"/>
            <p:cNvSpPr/>
            <p:nvPr/>
          </p:nvSpPr>
          <p:spPr>
            <a:xfrm>
              <a:off x="1426360" y="41118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1426360" y="387032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1426360" y="362876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1426360" y="33871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1426360" y="31456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1426360" y="29040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tx382"/>
            <p:cNvSpPr/>
            <p:nvPr/>
          </p:nvSpPr>
          <p:spPr>
            <a:xfrm>
              <a:off x="3360756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384" name="tx383"/>
            <p:cNvSpPr/>
            <p:nvPr/>
          </p:nvSpPr>
          <p:spPr>
            <a:xfrm rot="-5400000">
              <a:off x="600018" y="2630649"/>
              <a:ext cx="863506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385" name="rc384"/>
            <p:cNvSpPr/>
            <p:nvPr/>
          </p:nvSpPr>
          <p:spPr>
            <a:xfrm>
              <a:off x="5658471" y="1198138"/>
              <a:ext cx="672739" cy="297313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tx385"/>
            <p:cNvSpPr/>
            <p:nvPr/>
          </p:nvSpPr>
          <p:spPr>
            <a:xfrm>
              <a:off x="5728060" y="1275981"/>
              <a:ext cx="533561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387" name="rc386"/>
            <p:cNvSpPr/>
            <p:nvPr/>
          </p:nvSpPr>
          <p:spPr>
            <a:xfrm>
              <a:off x="5728060" y="146821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5750006" y="157794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t388"/>
            <p:cNvSpPr/>
            <p:nvPr/>
          </p:nvSpPr>
          <p:spPr>
            <a:xfrm>
              <a:off x="5812962" y="15531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5728060" y="168767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5750006" y="179740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t391"/>
            <p:cNvSpPr/>
            <p:nvPr/>
          </p:nvSpPr>
          <p:spPr>
            <a:xfrm>
              <a:off x="5812962" y="1772575"/>
              <a:ext cx="49651" cy="49651"/>
            </a:xfrm>
            <a:prstGeom prst="ellipse">
              <a:avLst/>
            </a:prstGeom>
            <a:solidFill>
              <a:srgbClr val="DE8C00">
                <a:alpha val="100000"/>
              </a:srgbClr>
            </a:solidFill>
            <a:ln w="9000" cap="rnd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5728060" y="190712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5750006" y="201685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t394"/>
            <p:cNvSpPr/>
            <p:nvPr/>
          </p:nvSpPr>
          <p:spPr>
            <a:xfrm>
              <a:off x="5812962" y="1992031"/>
              <a:ext cx="49651" cy="49651"/>
            </a:xfrm>
            <a:prstGeom prst="ellipse">
              <a:avLst/>
            </a:prstGeom>
            <a:solidFill>
              <a:srgbClr val="B79F00">
                <a:alpha val="100000"/>
              </a:srgbClr>
            </a:solidFill>
            <a:ln w="9000" cap="rnd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5728060" y="212658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5750006" y="223631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t397"/>
            <p:cNvSpPr/>
            <p:nvPr/>
          </p:nvSpPr>
          <p:spPr>
            <a:xfrm>
              <a:off x="5812962" y="22114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5728060" y="234604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5750006" y="245576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t400"/>
            <p:cNvSpPr/>
            <p:nvPr/>
          </p:nvSpPr>
          <p:spPr>
            <a:xfrm>
              <a:off x="5812962" y="2430943"/>
              <a:ext cx="49651" cy="49651"/>
            </a:xfrm>
            <a:prstGeom prst="ellipse">
              <a:avLst/>
            </a:prstGeom>
            <a:solidFill>
              <a:srgbClr val="00BA38">
                <a:alpha val="100000"/>
              </a:srgbClr>
            </a:solidFill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5728060" y="256549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5750006" y="267522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t403"/>
            <p:cNvSpPr/>
            <p:nvPr/>
          </p:nvSpPr>
          <p:spPr>
            <a:xfrm>
              <a:off x="5812962" y="2650399"/>
              <a:ext cx="49651" cy="49651"/>
            </a:xfrm>
            <a:prstGeom prst="ellipse">
              <a:avLst/>
            </a:prstGeom>
            <a:solidFill>
              <a:srgbClr val="00C08B">
                <a:alpha val="100000"/>
              </a:srgbClr>
            </a:solidFill>
            <a:ln w="9000" cap="rnd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5728060" y="278495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5750006" y="289468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t406"/>
            <p:cNvSpPr/>
            <p:nvPr/>
          </p:nvSpPr>
          <p:spPr>
            <a:xfrm>
              <a:off x="5812962" y="28698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5728060" y="30044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5750006" y="31141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t409"/>
            <p:cNvSpPr/>
            <p:nvPr/>
          </p:nvSpPr>
          <p:spPr>
            <a:xfrm>
              <a:off x="5812962" y="3089311"/>
              <a:ext cx="49651" cy="49651"/>
            </a:xfrm>
            <a:prstGeom prst="ellipse">
              <a:avLst/>
            </a:prstGeom>
            <a:solidFill>
              <a:srgbClr val="00B4F0">
                <a:alpha val="100000"/>
              </a:srgbClr>
            </a:solidFill>
            <a:ln w="9000" cap="rnd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5728060" y="32238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5750006" y="33335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t412"/>
            <p:cNvSpPr/>
            <p:nvPr/>
          </p:nvSpPr>
          <p:spPr>
            <a:xfrm>
              <a:off x="5812962" y="3308767"/>
              <a:ext cx="49651" cy="49651"/>
            </a:xfrm>
            <a:prstGeom prst="ellipse">
              <a:avLst/>
            </a:prstGeom>
            <a:solidFill>
              <a:srgbClr val="619CFF">
                <a:alpha val="100000"/>
              </a:srgbClr>
            </a:solidFill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5728060" y="34433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5750006" y="35530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t415"/>
            <p:cNvSpPr/>
            <p:nvPr/>
          </p:nvSpPr>
          <p:spPr>
            <a:xfrm>
              <a:off x="5812962" y="352822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5728060" y="36627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5750006" y="37725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t418"/>
            <p:cNvSpPr/>
            <p:nvPr/>
          </p:nvSpPr>
          <p:spPr>
            <a:xfrm>
              <a:off x="5812962" y="3747679"/>
              <a:ext cx="49651" cy="49651"/>
            </a:xfrm>
            <a:prstGeom prst="ellipse">
              <a:avLst/>
            </a:prstGeom>
            <a:solidFill>
              <a:srgbClr val="F564E3">
                <a:alpha val="100000"/>
              </a:srgbClr>
            </a:solidFill>
            <a:ln w="9000" cap="rnd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5728060" y="3882233"/>
              <a:ext cx="219455" cy="219455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5750006" y="399196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t421"/>
            <p:cNvSpPr/>
            <p:nvPr/>
          </p:nvSpPr>
          <p:spPr>
            <a:xfrm>
              <a:off x="5812962" y="3967135"/>
              <a:ext cx="49651" cy="49651"/>
            </a:xfrm>
            <a:prstGeom prst="ellipse">
              <a:avLst/>
            </a:prstGeom>
            <a:solidFill>
              <a:srgbClr val="FF64B0">
                <a:alpha val="100000"/>
              </a:srgbClr>
            </a:solidFill>
            <a:ln w="9000" cap="rnd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tx422"/>
            <p:cNvSpPr/>
            <p:nvPr/>
          </p:nvSpPr>
          <p:spPr>
            <a:xfrm>
              <a:off x="6017105" y="153415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424" name="tx423"/>
            <p:cNvSpPr/>
            <p:nvPr/>
          </p:nvSpPr>
          <p:spPr>
            <a:xfrm>
              <a:off x="6017105" y="1753608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425" name="tx424"/>
            <p:cNvSpPr/>
            <p:nvPr/>
          </p:nvSpPr>
          <p:spPr>
            <a:xfrm>
              <a:off x="6017105" y="1973064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426" name="tx425"/>
            <p:cNvSpPr/>
            <p:nvPr/>
          </p:nvSpPr>
          <p:spPr>
            <a:xfrm>
              <a:off x="6017105" y="2192520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427" name="tx426"/>
            <p:cNvSpPr/>
            <p:nvPr/>
          </p:nvSpPr>
          <p:spPr>
            <a:xfrm>
              <a:off x="6017105" y="2411976"/>
              <a:ext cx="22024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428" name="tx427"/>
            <p:cNvSpPr/>
            <p:nvPr/>
          </p:nvSpPr>
          <p:spPr>
            <a:xfrm>
              <a:off x="6017105" y="263143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429" name="tx428"/>
            <p:cNvSpPr/>
            <p:nvPr/>
          </p:nvSpPr>
          <p:spPr>
            <a:xfrm>
              <a:off x="6017105" y="285088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430" name="tx429"/>
            <p:cNvSpPr/>
            <p:nvPr/>
          </p:nvSpPr>
          <p:spPr>
            <a:xfrm>
              <a:off x="6017105" y="3070344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431" name="tx430"/>
            <p:cNvSpPr/>
            <p:nvPr/>
          </p:nvSpPr>
          <p:spPr>
            <a:xfrm>
              <a:off x="6017105" y="3289800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432" name="tx431"/>
            <p:cNvSpPr/>
            <p:nvPr/>
          </p:nvSpPr>
          <p:spPr>
            <a:xfrm>
              <a:off x="6017105" y="3509256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433" name="tx432"/>
            <p:cNvSpPr/>
            <p:nvPr/>
          </p:nvSpPr>
          <p:spPr>
            <a:xfrm>
              <a:off x="6017105" y="3728712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434" name="tx433"/>
            <p:cNvSpPr/>
            <p:nvPr/>
          </p:nvSpPr>
          <p:spPr>
            <a:xfrm>
              <a:off x="6017105" y="3948168"/>
              <a:ext cx="1491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2025-02-18T12:57:41Z</dcterms:modified>
  <cp:category/>
</cp:coreProperties>
</file>