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68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68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382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382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73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732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081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081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13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1308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01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0112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222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22289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475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47596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830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83025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488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48823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19681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78547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785479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8681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002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00202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19727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197274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132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13238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436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06216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06216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0689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06891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0756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07566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026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02655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397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39772"/>
              <a:ext cx="0" cy="35188"/>
            </a:xfrm>
            <a:custGeom>
              <a:avLst/>
              <a:pathLst>
                <a:path w="0" h="35188">
                  <a:moveTo>
                    <a:pt x="0" y="0"/>
                  </a:moveTo>
                  <a:lnTo>
                    <a:pt x="0" y="3518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17496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174960"/>
              <a:ext cx="0" cy="33336"/>
            </a:xfrm>
            <a:custGeom>
              <a:avLst/>
              <a:pathLst>
                <a:path w="0" h="33336">
                  <a:moveTo>
                    <a:pt x="0" y="0"/>
                  </a:moveTo>
                  <a:lnTo>
                    <a:pt x="0" y="333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082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08297"/>
              <a:ext cx="0" cy="12964"/>
            </a:xfrm>
            <a:custGeom>
              <a:avLst/>
              <a:pathLst>
                <a:path w="0" h="12964">
                  <a:moveTo>
                    <a:pt x="0" y="0"/>
                  </a:moveTo>
                  <a:lnTo>
                    <a:pt x="0" y="129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212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21261"/>
              <a:ext cx="0" cy="27780"/>
            </a:xfrm>
            <a:custGeom>
              <a:avLst/>
              <a:pathLst>
                <a:path w="0" h="27780">
                  <a:moveTo>
                    <a:pt x="0" y="0"/>
                  </a:moveTo>
                  <a:lnTo>
                    <a:pt x="0" y="277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490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49041"/>
              <a:ext cx="0" cy="7408"/>
            </a:xfrm>
            <a:custGeom>
              <a:avLst/>
              <a:pathLst>
                <a:path w="0" h="7408">
                  <a:moveTo>
                    <a:pt x="0" y="0"/>
                  </a:moveTo>
                  <a:lnTo>
                    <a:pt x="0" y="74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256449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2564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73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732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1937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1937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396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39621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56492"/>
              <a:ext cx="0" cy="52300"/>
            </a:xfrm>
            <a:custGeom>
              <a:avLst/>
              <a:pathLst>
                <a:path w="0" h="52300">
                  <a:moveTo>
                    <a:pt x="0" y="0"/>
                  </a:moveTo>
                  <a:lnTo>
                    <a:pt x="0" y="5230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087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08793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509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50970"/>
              <a:ext cx="0" cy="64110"/>
            </a:xfrm>
            <a:custGeom>
              <a:avLst/>
              <a:pathLst>
                <a:path w="0" h="64110">
                  <a:moveTo>
                    <a:pt x="0" y="0"/>
                  </a:moveTo>
                  <a:lnTo>
                    <a:pt x="0" y="641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150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15080"/>
              <a:ext cx="0" cy="97852"/>
            </a:xfrm>
            <a:custGeom>
              <a:avLst/>
              <a:pathLst>
                <a:path w="0" h="97852">
                  <a:moveTo>
                    <a:pt x="0" y="0"/>
                  </a:moveTo>
                  <a:lnTo>
                    <a:pt x="0" y="9785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1293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787166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124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12472"/>
              <a:ext cx="0" cy="43864"/>
            </a:xfrm>
            <a:custGeom>
              <a:avLst/>
              <a:pathLst>
                <a:path w="0" h="43864">
                  <a:moveTo>
                    <a:pt x="0" y="0"/>
                  </a:moveTo>
                  <a:lnTo>
                    <a:pt x="0" y="438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8563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856337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01889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204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20447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195925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195925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19727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197274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19862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1986245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199805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1998054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402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40232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0587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058790"/>
              <a:ext cx="0" cy="48926"/>
            </a:xfrm>
            <a:custGeom>
              <a:avLst/>
              <a:pathLst>
                <a:path w="0" h="48926">
                  <a:moveTo>
                    <a:pt x="0" y="0"/>
                  </a:moveTo>
                  <a:lnTo>
                    <a:pt x="0" y="4892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077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07717"/>
              <a:ext cx="0" cy="26036"/>
            </a:xfrm>
            <a:custGeom>
              <a:avLst/>
              <a:pathLst>
                <a:path w="0" h="26036">
                  <a:moveTo>
                    <a:pt x="0" y="0"/>
                  </a:moveTo>
                  <a:lnTo>
                    <a:pt x="0" y="260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337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33753"/>
              <a:ext cx="0" cy="31615"/>
            </a:xfrm>
            <a:custGeom>
              <a:avLst/>
              <a:pathLst>
                <a:path w="0" h="31615">
                  <a:moveTo>
                    <a:pt x="0" y="0"/>
                  </a:moveTo>
                  <a:lnTo>
                    <a:pt x="0" y="316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1653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165368"/>
              <a:ext cx="0" cy="40914"/>
            </a:xfrm>
            <a:custGeom>
              <a:avLst/>
              <a:pathLst>
                <a:path w="0" h="40914">
                  <a:moveTo>
                    <a:pt x="0" y="0"/>
                  </a:moveTo>
                  <a:lnTo>
                    <a:pt x="0" y="4091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062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06282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137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13721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193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19300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2487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24879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23231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232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683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683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357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357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03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0327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56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56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3991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39913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0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0940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56492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4952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495296"/>
              <a:ext cx="0" cy="57361"/>
            </a:xfrm>
            <a:custGeom>
              <a:avLst/>
              <a:pathLst>
                <a:path w="0" h="57361">
                  <a:moveTo>
                    <a:pt x="0" y="0"/>
                  </a:moveTo>
                  <a:lnTo>
                    <a:pt x="0" y="573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5265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52657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3532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3532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028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02810"/>
              <a:ext cx="0" cy="50613"/>
            </a:xfrm>
            <a:custGeom>
              <a:avLst/>
              <a:pathLst>
                <a:path w="0" h="50613">
                  <a:moveTo>
                    <a:pt x="0" y="0"/>
                  </a:moveTo>
                  <a:lnTo>
                    <a:pt x="0" y="5061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5342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07411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8782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878270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5081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5081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19913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19913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0986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3011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36858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05372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053729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0908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090845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212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21213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15664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156643"/>
              <a:ext cx="0" cy="33564"/>
            </a:xfrm>
            <a:custGeom>
              <a:avLst/>
              <a:pathLst>
                <a:path w="0" h="33564">
                  <a:moveTo>
                    <a:pt x="0" y="0"/>
                  </a:moveTo>
                  <a:lnTo>
                    <a:pt x="0" y="335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19020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190207"/>
              <a:ext cx="0" cy="5594"/>
            </a:xfrm>
            <a:custGeom>
              <a:avLst/>
              <a:pathLst>
                <a:path w="0" h="5594">
                  <a:moveTo>
                    <a:pt x="0" y="0"/>
                  </a:moveTo>
                  <a:lnTo>
                    <a:pt x="0" y="559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19580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195801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0326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03260"/>
              <a:ext cx="0" cy="20511"/>
            </a:xfrm>
            <a:custGeom>
              <a:avLst/>
              <a:pathLst>
                <a:path w="0" h="20511">
                  <a:moveTo>
                    <a:pt x="0" y="0"/>
                  </a:moveTo>
                  <a:lnTo>
                    <a:pt x="0" y="2051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237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23772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3123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312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00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008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05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0572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1094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1094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16002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514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5143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48348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509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50970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5897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589774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606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60632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26430"/>
              <a:ext cx="0" cy="89416"/>
            </a:xfrm>
            <a:custGeom>
              <a:avLst/>
              <a:pathLst>
                <a:path w="0" h="89416">
                  <a:moveTo>
                    <a:pt x="0" y="0"/>
                  </a:moveTo>
                  <a:lnTo>
                    <a:pt x="0" y="894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158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158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84790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89514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1538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339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3394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19406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194069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19676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1967686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19794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1979496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183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1830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0452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045293"/>
              <a:ext cx="0" cy="47974"/>
            </a:xfrm>
            <a:custGeom>
              <a:avLst/>
              <a:pathLst>
                <a:path w="0" h="47974">
                  <a:moveTo>
                    <a:pt x="0" y="0"/>
                  </a:moveTo>
                  <a:lnTo>
                    <a:pt x="0" y="4797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0932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093268"/>
              <a:ext cx="0" cy="22142"/>
            </a:xfrm>
            <a:custGeom>
              <a:avLst/>
              <a:pathLst>
                <a:path w="0" h="22142">
                  <a:moveTo>
                    <a:pt x="0" y="0"/>
                  </a:moveTo>
                  <a:lnTo>
                    <a:pt x="0" y="221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154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15410"/>
              <a:ext cx="0" cy="14761"/>
            </a:xfrm>
            <a:custGeom>
              <a:avLst/>
              <a:pathLst>
                <a:path w="0" h="14761">
                  <a:moveTo>
                    <a:pt x="0" y="0"/>
                  </a:moveTo>
                  <a:lnTo>
                    <a:pt x="0" y="147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3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30172"/>
              <a:ext cx="0" cy="12916"/>
            </a:xfrm>
            <a:custGeom>
              <a:avLst/>
              <a:pathLst>
                <a:path w="0" h="12916">
                  <a:moveTo>
                    <a:pt x="0" y="0"/>
                  </a:moveTo>
                  <a:lnTo>
                    <a:pt x="0" y="129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1430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143088"/>
              <a:ext cx="0" cy="7380"/>
            </a:xfrm>
            <a:custGeom>
              <a:avLst/>
              <a:pathLst>
                <a:path w="0" h="7380">
                  <a:moveTo>
                    <a:pt x="0" y="0"/>
                  </a:moveTo>
                  <a:lnTo>
                    <a:pt x="0" y="73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150469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1504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876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509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5090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5161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5233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5304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5447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5447" y="16859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5519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5519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5590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5662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5662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5733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5805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5805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5876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5876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5948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76019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76019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06091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06091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36163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66234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66234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6306" y="205035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630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6377" y="205710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6377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56449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56449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86520" y="21043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86520" y="21245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16592" y="212458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16592" y="21313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76735" y="21313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76735" y="213808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80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018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5090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5161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5161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5233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5233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5304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5376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53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5447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551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5519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5590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5590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5662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5733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5733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580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5876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5876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5948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5948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6019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6019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6091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06091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36163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96306" y="200986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96306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26377" y="203685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26377" y="20638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56449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56449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86520" y="207734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86520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16592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16592" y="211109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10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4804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875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018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5161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5233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5233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5304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5376" y="158471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5447" y="161845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5447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5519" y="1672442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5519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5590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5590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5662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5662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5733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5733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5805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5876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5876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5948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6019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6019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06091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06091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36163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96306" y="20098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96306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26377" y="204360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26377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56449" y="207734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56449" y="21313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86520" y="213133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86520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16592" y="214483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16592" y="21515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46663" y="215158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46663" y="21583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76735" y="215833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76735" y="217182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18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018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5090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5161" y="142275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5161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5233" y="145649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5233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5304" y="1530725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5304" y="16117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5376" y="161170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5376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5447" y="163195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5447" y="170618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5519" y="170618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5519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5590" y="177366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5590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5662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5662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5733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5733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5805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5805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5876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5876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5948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76019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76019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06091" y="197612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06091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36163" y="199636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66234" y="201661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66234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96306" y="203011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96306" y="20638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26377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26377" y="207734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86520" y="207734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86520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16592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16592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46663" y="211783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46663" y="2124588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245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6306" y="18681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6306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6377" y="188164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6377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6449" y="190863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6449" y="192213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16592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16592" y="193563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5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6306" y="18141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6306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6377" y="18209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6377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6449" y="184115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6449" y="184790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16592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16592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46663" y="186139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46663" y="186814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1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5519" y="153747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5519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5590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5590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5662" y="162520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5662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5733" y="165894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5733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5805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5805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5876" y="167919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5876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76019" y="170618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76019" y="1712933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36163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36163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66234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66234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96306" y="175342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6306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26377" y="176692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26377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56449" y="180066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56449" y="184790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16592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16592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46663" y="186139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46663" y="1874895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48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5519" y="15104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5519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5590" y="153747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5590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5662" y="15442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5662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5733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5733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5805" y="161845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5805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5876" y="163870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58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5948" y="164544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5948" y="167244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06091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06091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36163" y="169268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36163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66234" y="17129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996306" y="174667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996306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26377" y="175342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26377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56449" y="17871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56449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86520" y="180741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86520" y="182765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46663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466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76735" y="18546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76735" y="186139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613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rc738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483889" y="1335020"/>
              <a:ext cx="1593790" cy="795499"/>
            </a:xfrm>
            <a:custGeom>
              <a:avLst/>
              <a:pathLst>
                <a:path w="1593790" h="795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5"/>
                  </a:lnTo>
                  <a:lnTo>
                    <a:pt x="451072" y="15"/>
                  </a:lnTo>
                  <a:lnTo>
                    <a:pt x="451072" y="33"/>
                  </a:lnTo>
                  <a:lnTo>
                    <a:pt x="481144" y="33"/>
                  </a:lnTo>
                  <a:lnTo>
                    <a:pt x="481144" y="71"/>
                  </a:lnTo>
                  <a:lnTo>
                    <a:pt x="511215" y="71"/>
                  </a:lnTo>
                  <a:lnTo>
                    <a:pt x="511215" y="149"/>
                  </a:lnTo>
                  <a:lnTo>
                    <a:pt x="541287" y="149"/>
                  </a:lnTo>
                  <a:lnTo>
                    <a:pt x="541287" y="315"/>
                  </a:lnTo>
                  <a:lnTo>
                    <a:pt x="571358" y="315"/>
                  </a:lnTo>
                  <a:lnTo>
                    <a:pt x="571358" y="664"/>
                  </a:lnTo>
                  <a:lnTo>
                    <a:pt x="601430" y="664"/>
                  </a:lnTo>
                  <a:lnTo>
                    <a:pt x="601430" y="1384"/>
                  </a:lnTo>
                  <a:lnTo>
                    <a:pt x="631501" y="1384"/>
                  </a:lnTo>
                  <a:lnTo>
                    <a:pt x="631501" y="2864"/>
                  </a:lnTo>
                  <a:lnTo>
                    <a:pt x="661573" y="2864"/>
                  </a:lnTo>
                  <a:lnTo>
                    <a:pt x="661573" y="5716"/>
                  </a:lnTo>
                  <a:lnTo>
                    <a:pt x="691644" y="5716"/>
                  </a:lnTo>
                  <a:lnTo>
                    <a:pt x="691644" y="11107"/>
                  </a:lnTo>
                  <a:lnTo>
                    <a:pt x="721716" y="11107"/>
                  </a:lnTo>
                  <a:lnTo>
                    <a:pt x="721716" y="20354"/>
                  </a:lnTo>
                  <a:lnTo>
                    <a:pt x="751787" y="20354"/>
                  </a:lnTo>
                  <a:lnTo>
                    <a:pt x="751787" y="34485"/>
                  </a:lnTo>
                  <a:lnTo>
                    <a:pt x="781859" y="34485"/>
                  </a:lnTo>
                  <a:lnTo>
                    <a:pt x="781859" y="50255"/>
                  </a:lnTo>
                  <a:lnTo>
                    <a:pt x="811930" y="50255"/>
                  </a:lnTo>
                  <a:lnTo>
                    <a:pt x="811930" y="67324"/>
                  </a:lnTo>
                  <a:lnTo>
                    <a:pt x="842002" y="67324"/>
                  </a:lnTo>
                  <a:lnTo>
                    <a:pt x="842002" y="85243"/>
                  </a:lnTo>
                  <a:lnTo>
                    <a:pt x="872073" y="85243"/>
                  </a:lnTo>
                  <a:lnTo>
                    <a:pt x="872073" y="107878"/>
                  </a:lnTo>
                  <a:lnTo>
                    <a:pt x="902145" y="107878"/>
                  </a:lnTo>
                  <a:lnTo>
                    <a:pt x="902145" y="138397"/>
                  </a:lnTo>
                  <a:lnTo>
                    <a:pt x="932216" y="138397"/>
                  </a:lnTo>
                  <a:lnTo>
                    <a:pt x="932216" y="177415"/>
                  </a:lnTo>
                  <a:lnTo>
                    <a:pt x="962288" y="177415"/>
                  </a:lnTo>
                  <a:lnTo>
                    <a:pt x="962288" y="225977"/>
                  </a:lnTo>
                  <a:lnTo>
                    <a:pt x="992359" y="225977"/>
                  </a:lnTo>
                  <a:lnTo>
                    <a:pt x="992359" y="281261"/>
                  </a:lnTo>
                  <a:lnTo>
                    <a:pt x="1022431" y="281261"/>
                  </a:lnTo>
                  <a:lnTo>
                    <a:pt x="1022431" y="341955"/>
                  </a:lnTo>
                  <a:lnTo>
                    <a:pt x="1052502" y="341955"/>
                  </a:lnTo>
                  <a:lnTo>
                    <a:pt x="1052502" y="405601"/>
                  </a:lnTo>
                  <a:lnTo>
                    <a:pt x="1082574" y="405601"/>
                  </a:lnTo>
                  <a:lnTo>
                    <a:pt x="1082574" y="458920"/>
                  </a:lnTo>
                  <a:lnTo>
                    <a:pt x="1112645" y="458920"/>
                  </a:lnTo>
                  <a:lnTo>
                    <a:pt x="1112645" y="499013"/>
                  </a:lnTo>
                  <a:lnTo>
                    <a:pt x="1142717" y="499013"/>
                  </a:lnTo>
                  <a:lnTo>
                    <a:pt x="1142717" y="531467"/>
                  </a:lnTo>
                  <a:lnTo>
                    <a:pt x="1172788" y="531467"/>
                  </a:lnTo>
                  <a:lnTo>
                    <a:pt x="1172788" y="557657"/>
                  </a:lnTo>
                  <a:lnTo>
                    <a:pt x="1202860" y="557657"/>
                  </a:lnTo>
                  <a:lnTo>
                    <a:pt x="1202860" y="577052"/>
                  </a:lnTo>
                  <a:lnTo>
                    <a:pt x="1232931" y="577052"/>
                  </a:lnTo>
                  <a:lnTo>
                    <a:pt x="1232931" y="593311"/>
                  </a:lnTo>
                  <a:lnTo>
                    <a:pt x="1263003" y="593311"/>
                  </a:lnTo>
                  <a:lnTo>
                    <a:pt x="1263003" y="610143"/>
                  </a:lnTo>
                  <a:lnTo>
                    <a:pt x="1293075" y="610143"/>
                  </a:lnTo>
                  <a:lnTo>
                    <a:pt x="1293075" y="629843"/>
                  </a:lnTo>
                  <a:lnTo>
                    <a:pt x="1323146" y="629843"/>
                  </a:lnTo>
                  <a:lnTo>
                    <a:pt x="1323146" y="654830"/>
                  </a:lnTo>
                  <a:lnTo>
                    <a:pt x="1353218" y="654830"/>
                  </a:lnTo>
                  <a:lnTo>
                    <a:pt x="1353218" y="683072"/>
                  </a:lnTo>
                  <a:lnTo>
                    <a:pt x="1383289" y="683072"/>
                  </a:lnTo>
                  <a:lnTo>
                    <a:pt x="1383289" y="713793"/>
                  </a:lnTo>
                  <a:lnTo>
                    <a:pt x="1413361" y="713793"/>
                  </a:lnTo>
                  <a:lnTo>
                    <a:pt x="1413361" y="741217"/>
                  </a:lnTo>
                  <a:lnTo>
                    <a:pt x="1443432" y="741217"/>
                  </a:lnTo>
                  <a:lnTo>
                    <a:pt x="1443432" y="763121"/>
                  </a:lnTo>
                  <a:lnTo>
                    <a:pt x="1473504" y="763121"/>
                  </a:lnTo>
                  <a:lnTo>
                    <a:pt x="1473504" y="776597"/>
                  </a:lnTo>
                  <a:lnTo>
                    <a:pt x="1503575" y="776597"/>
                  </a:lnTo>
                  <a:lnTo>
                    <a:pt x="1503575" y="784806"/>
                  </a:lnTo>
                  <a:lnTo>
                    <a:pt x="1533647" y="784806"/>
                  </a:lnTo>
                  <a:lnTo>
                    <a:pt x="1533647" y="789757"/>
                  </a:lnTo>
                  <a:lnTo>
                    <a:pt x="1563718" y="789757"/>
                  </a:lnTo>
                  <a:lnTo>
                    <a:pt x="1563718" y="793124"/>
                  </a:lnTo>
                  <a:lnTo>
                    <a:pt x="1593790" y="793124"/>
                  </a:lnTo>
                  <a:lnTo>
                    <a:pt x="1593790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tx795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4956291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02" name="rc801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804" name="rc803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tx804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06" name="pl805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34" name="pl833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tx847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8" name="tx857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9" name="tx858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60" name="tx859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61" name="tx860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62" name="tx86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63" name="tx86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64" name="tx86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65" name="tx86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66" name="tx86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67" name="tx86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68" name="tx86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69" name="tx86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70" name="tx86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73" name="pl87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8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85" name="tx88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86" name="rc88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tx88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88" name="rc88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tx89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2024-10-22T01:52:13Z</dcterms:modified>
  <cp:category/>
</cp:coreProperties>
</file>