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561345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54235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5" name="tx114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8" name="rc117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9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2025-02-23T22:57:56Z</dcterms:modified>
  <cp:category/>
</cp:coreProperties>
</file>