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21995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31397" y="18958"/>
                  </a:lnTo>
                  <a:lnTo>
                    <a:pt x="931397" y="37917"/>
                  </a:lnTo>
                  <a:lnTo>
                    <a:pt x="962444" y="37917"/>
                  </a:lnTo>
                  <a:lnTo>
                    <a:pt x="962444" y="56876"/>
                  </a:lnTo>
                  <a:lnTo>
                    <a:pt x="993490" y="56876"/>
                  </a:lnTo>
                  <a:lnTo>
                    <a:pt x="993490" y="75835"/>
                  </a:lnTo>
                  <a:lnTo>
                    <a:pt x="1024537" y="75835"/>
                  </a:lnTo>
                  <a:lnTo>
                    <a:pt x="1024537" y="94793"/>
                  </a:lnTo>
                  <a:lnTo>
                    <a:pt x="1055584" y="94793"/>
                  </a:lnTo>
                  <a:lnTo>
                    <a:pt x="1055584" y="113752"/>
                  </a:lnTo>
                  <a:lnTo>
                    <a:pt x="1086630" y="113752"/>
                  </a:lnTo>
                  <a:lnTo>
                    <a:pt x="1086630" y="132711"/>
                  </a:lnTo>
                  <a:lnTo>
                    <a:pt x="1117677" y="132711"/>
                  </a:lnTo>
                  <a:lnTo>
                    <a:pt x="1117677" y="208546"/>
                  </a:lnTo>
                  <a:lnTo>
                    <a:pt x="1148723" y="208546"/>
                  </a:lnTo>
                  <a:lnTo>
                    <a:pt x="1148723" y="284381"/>
                  </a:lnTo>
                  <a:lnTo>
                    <a:pt x="1179770" y="284381"/>
                  </a:lnTo>
                  <a:lnTo>
                    <a:pt x="1179770" y="322298"/>
                  </a:lnTo>
                  <a:lnTo>
                    <a:pt x="1210816" y="322298"/>
                  </a:lnTo>
                  <a:lnTo>
                    <a:pt x="1210816" y="379175"/>
                  </a:lnTo>
                  <a:lnTo>
                    <a:pt x="1241863" y="379175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55010"/>
                  </a:lnTo>
                  <a:lnTo>
                    <a:pt x="1335003" y="455010"/>
                  </a:lnTo>
                  <a:lnTo>
                    <a:pt x="1335003" y="473968"/>
                  </a:lnTo>
                  <a:lnTo>
                    <a:pt x="1397096" y="473968"/>
                  </a:lnTo>
                  <a:lnTo>
                    <a:pt x="1397096" y="530845"/>
                  </a:lnTo>
                  <a:lnTo>
                    <a:pt x="1459189" y="530845"/>
                  </a:lnTo>
                  <a:lnTo>
                    <a:pt x="1459189" y="587721"/>
                  </a:lnTo>
                  <a:lnTo>
                    <a:pt x="1490236" y="587721"/>
                  </a:lnTo>
                  <a:lnTo>
                    <a:pt x="1490236" y="625638"/>
                  </a:lnTo>
                  <a:lnTo>
                    <a:pt x="1521282" y="625638"/>
                  </a:lnTo>
                  <a:lnTo>
                    <a:pt x="1521282" y="644597"/>
                  </a:lnTo>
                  <a:lnTo>
                    <a:pt x="1552329" y="644597"/>
                  </a:lnTo>
                  <a:lnTo>
                    <a:pt x="1552329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21995" y="1410708"/>
              <a:ext cx="1676515" cy="739391"/>
            </a:xfrm>
            <a:custGeom>
              <a:avLst/>
              <a:pathLst>
                <a:path w="1676515" h="739391">
                  <a:moveTo>
                    <a:pt x="0" y="0"/>
                  </a:moveTo>
                  <a:lnTo>
                    <a:pt x="807211" y="0"/>
                  </a:lnTo>
                  <a:lnTo>
                    <a:pt x="807211" y="18958"/>
                  </a:lnTo>
                  <a:lnTo>
                    <a:pt x="838257" y="18958"/>
                  </a:lnTo>
                  <a:lnTo>
                    <a:pt x="838257" y="56876"/>
                  </a:lnTo>
                  <a:lnTo>
                    <a:pt x="931397" y="56876"/>
                  </a:lnTo>
                  <a:lnTo>
                    <a:pt x="931397" y="94793"/>
                  </a:lnTo>
                  <a:lnTo>
                    <a:pt x="962444" y="94793"/>
                  </a:lnTo>
                  <a:lnTo>
                    <a:pt x="962444" y="132711"/>
                  </a:lnTo>
                  <a:lnTo>
                    <a:pt x="993490" y="132711"/>
                  </a:lnTo>
                  <a:lnTo>
                    <a:pt x="993490" y="246463"/>
                  </a:lnTo>
                  <a:lnTo>
                    <a:pt x="1024537" y="246463"/>
                  </a:lnTo>
                  <a:lnTo>
                    <a:pt x="1024537" y="322298"/>
                  </a:lnTo>
                  <a:lnTo>
                    <a:pt x="1055584" y="322298"/>
                  </a:lnTo>
                  <a:lnTo>
                    <a:pt x="1055584" y="379175"/>
                  </a:lnTo>
                  <a:lnTo>
                    <a:pt x="1086630" y="379175"/>
                  </a:lnTo>
                  <a:lnTo>
                    <a:pt x="1086630" y="473968"/>
                  </a:lnTo>
                  <a:lnTo>
                    <a:pt x="1117677" y="473968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06680"/>
                  </a:lnTo>
                  <a:lnTo>
                    <a:pt x="1179770" y="606680"/>
                  </a:lnTo>
                  <a:lnTo>
                    <a:pt x="1179770" y="625638"/>
                  </a:lnTo>
                  <a:lnTo>
                    <a:pt x="1210816" y="625638"/>
                  </a:lnTo>
                  <a:lnTo>
                    <a:pt x="1210816" y="644597"/>
                  </a:lnTo>
                  <a:lnTo>
                    <a:pt x="1241863" y="644597"/>
                  </a:lnTo>
                  <a:lnTo>
                    <a:pt x="1241863" y="682515"/>
                  </a:lnTo>
                  <a:lnTo>
                    <a:pt x="1459189" y="682515"/>
                  </a:lnTo>
                  <a:lnTo>
                    <a:pt x="1459189" y="701474"/>
                  </a:lnTo>
                  <a:lnTo>
                    <a:pt x="1490236" y="701474"/>
                  </a:lnTo>
                  <a:lnTo>
                    <a:pt x="1490236" y="720432"/>
                  </a:lnTo>
                  <a:lnTo>
                    <a:pt x="1676515" y="720432"/>
                  </a:lnTo>
                  <a:lnTo>
                    <a:pt x="1676515" y="739391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21995" y="1410708"/>
              <a:ext cx="1676515" cy="625638"/>
            </a:xfrm>
            <a:custGeom>
              <a:avLst/>
              <a:pathLst>
                <a:path w="1676515" h="625638">
                  <a:moveTo>
                    <a:pt x="0" y="0"/>
                  </a:moveTo>
                  <a:lnTo>
                    <a:pt x="714071" y="0"/>
                  </a:lnTo>
                  <a:lnTo>
                    <a:pt x="714071" y="18958"/>
                  </a:lnTo>
                  <a:lnTo>
                    <a:pt x="807211" y="18958"/>
                  </a:lnTo>
                  <a:lnTo>
                    <a:pt x="807211" y="94793"/>
                  </a:lnTo>
                  <a:lnTo>
                    <a:pt x="838257" y="94793"/>
                  </a:lnTo>
                  <a:lnTo>
                    <a:pt x="838257" y="113752"/>
                  </a:lnTo>
                  <a:lnTo>
                    <a:pt x="900351" y="113752"/>
                  </a:lnTo>
                  <a:lnTo>
                    <a:pt x="900351" y="132711"/>
                  </a:lnTo>
                  <a:lnTo>
                    <a:pt x="962444" y="132711"/>
                  </a:lnTo>
                  <a:lnTo>
                    <a:pt x="962444" y="151670"/>
                  </a:lnTo>
                  <a:lnTo>
                    <a:pt x="993490" y="151670"/>
                  </a:lnTo>
                  <a:lnTo>
                    <a:pt x="993490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27505"/>
                  </a:lnTo>
                  <a:lnTo>
                    <a:pt x="1086630" y="227505"/>
                  </a:lnTo>
                  <a:lnTo>
                    <a:pt x="1086630" y="265422"/>
                  </a:lnTo>
                  <a:lnTo>
                    <a:pt x="1117677" y="265422"/>
                  </a:lnTo>
                  <a:lnTo>
                    <a:pt x="1117677" y="303340"/>
                  </a:lnTo>
                  <a:lnTo>
                    <a:pt x="1148723" y="303340"/>
                  </a:lnTo>
                  <a:lnTo>
                    <a:pt x="1148723" y="341257"/>
                  </a:lnTo>
                  <a:lnTo>
                    <a:pt x="1241863" y="341257"/>
                  </a:lnTo>
                  <a:lnTo>
                    <a:pt x="1241863" y="379175"/>
                  </a:lnTo>
                  <a:lnTo>
                    <a:pt x="1335003" y="379175"/>
                  </a:lnTo>
                  <a:lnTo>
                    <a:pt x="1335003" y="398133"/>
                  </a:lnTo>
                  <a:lnTo>
                    <a:pt x="1366049" y="398133"/>
                  </a:lnTo>
                  <a:lnTo>
                    <a:pt x="1366049" y="436051"/>
                  </a:lnTo>
                  <a:lnTo>
                    <a:pt x="1397096" y="436051"/>
                  </a:lnTo>
                  <a:lnTo>
                    <a:pt x="1397096" y="492927"/>
                  </a:lnTo>
                  <a:lnTo>
                    <a:pt x="1428143" y="492927"/>
                  </a:lnTo>
                  <a:lnTo>
                    <a:pt x="1428143" y="511886"/>
                  </a:lnTo>
                  <a:lnTo>
                    <a:pt x="1490236" y="511886"/>
                  </a:lnTo>
                  <a:lnTo>
                    <a:pt x="1490236" y="568762"/>
                  </a:lnTo>
                  <a:lnTo>
                    <a:pt x="1521282" y="568762"/>
                  </a:lnTo>
                  <a:lnTo>
                    <a:pt x="1521282" y="606680"/>
                  </a:lnTo>
                  <a:lnTo>
                    <a:pt x="1552329" y="606680"/>
                  </a:lnTo>
                  <a:lnTo>
                    <a:pt x="1552329" y="625638"/>
                  </a:lnTo>
                  <a:lnTo>
                    <a:pt x="1676515" y="625638"/>
                  </a:lnTo>
                  <a:lnTo>
                    <a:pt x="1676515" y="62563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25359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25359" y="2095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25359" y="1981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1995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620931" y="0"/>
                  </a:lnTo>
                  <a:lnTo>
                    <a:pt x="620931" y="18958"/>
                  </a:lnTo>
                  <a:lnTo>
                    <a:pt x="807211" y="18958"/>
                  </a:lnTo>
                  <a:lnTo>
                    <a:pt x="807211" y="37917"/>
                  </a:lnTo>
                  <a:lnTo>
                    <a:pt x="869304" y="37917"/>
                  </a:lnTo>
                  <a:lnTo>
                    <a:pt x="869304" y="56876"/>
                  </a:lnTo>
                  <a:lnTo>
                    <a:pt x="900351" y="56876"/>
                  </a:lnTo>
                  <a:lnTo>
                    <a:pt x="900351" y="75835"/>
                  </a:lnTo>
                  <a:lnTo>
                    <a:pt x="931397" y="75835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284381"/>
                  </a:lnTo>
                  <a:lnTo>
                    <a:pt x="1055584" y="284381"/>
                  </a:lnTo>
                  <a:lnTo>
                    <a:pt x="1055584" y="322298"/>
                  </a:lnTo>
                  <a:lnTo>
                    <a:pt x="1086630" y="322298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210816" y="436051"/>
                  </a:lnTo>
                  <a:lnTo>
                    <a:pt x="1210816" y="455010"/>
                  </a:lnTo>
                  <a:lnTo>
                    <a:pt x="1272910" y="455010"/>
                  </a:lnTo>
                  <a:lnTo>
                    <a:pt x="1272910" y="492927"/>
                  </a:lnTo>
                  <a:lnTo>
                    <a:pt x="1366049" y="492927"/>
                  </a:lnTo>
                  <a:lnTo>
                    <a:pt x="1366049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21995" y="3859728"/>
              <a:ext cx="1676515" cy="568762"/>
            </a:xfrm>
            <a:custGeom>
              <a:avLst/>
              <a:pathLst>
                <a:path w="1676515" h="568762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869304" y="18958"/>
                  </a:lnTo>
                  <a:lnTo>
                    <a:pt x="869304" y="37917"/>
                  </a:lnTo>
                  <a:lnTo>
                    <a:pt x="900351" y="37917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75835"/>
                  </a:lnTo>
                  <a:lnTo>
                    <a:pt x="962444" y="75835"/>
                  </a:lnTo>
                  <a:lnTo>
                    <a:pt x="962444" y="94793"/>
                  </a:lnTo>
                  <a:lnTo>
                    <a:pt x="1024537" y="94793"/>
                  </a:lnTo>
                  <a:lnTo>
                    <a:pt x="1024537" y="132711"/>
                  </a:lnTo>
                  <a:lnTo>
                    <a:pt x="1055584" y="132711"/>
                  </a:lnTo>
                  <a:lnTo>
                    <a:pt x="1055584" y="151670"/>
                  </a:lnTo>
                  <a:lnTo>
                    <a:pt x="1086630" y="151670"/>
                  </a:lnTo>
                  <a:lnTo>
                    <a:pt x="1086630" y="246463"/>
                  </a:lnTo>
                  <a:lnTo>
                    <a:pt x="1117677" y="246463"/>
                  </a:lnTo>
                  <a:lnTo>
                    <a:pt x="1117677" y="284381"/>
                  </a:lnTo>
                  <a:lnTo>
                    <a:pt x="1148723" y="284381"/>
                  </a:lnTo>
                  <a:lnTo>
                    <a:pt x="1148723" y="322298"/>
                  </a:lnTo>
                  <a:lnTo>
                    <a:pt x="1179770" y="322298"/>
                  </a:lnTo>
                  <a:lnTo>
                    <a:pt x="1179770" y="379175"/>
                  </a:lnTo>
                  <a:lnTo>
                    <a:pt x="1210816" y="379175"/>
                  </a:lnTo>
                  <a:lnTo>
                    <a:pt x="1210816" y="398133"/>
                  </a:lnTo>
                  <a:lnTo>
                    <a:pt x="1241863" y="398133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36051"/>
                  </a:lnTo>
                  <a:lnTo>
                    <a:pt x="1335003" y="436051"/>
                  </a:lnTo>
                  <a:lnTo>
                    <a:pt x="1335003" y="455010"/>
                  </a:lnTo>
                  <a:lnTo>
                    <a:pt x="1397096" y="455010"/>
                  </a:lnTo>
                  <a:lnTo>
                    <a:pt x="1397096" y="511886"/>
                  </a:lnTo>
                  <a:lnTo>
                    <a:pt x="1490236" y="511886"/>
                  </a:lnTo>
                  <a:lnTo>
                    <a:pt x="1490236" y="530845"/>
                  </a:lnTo>
                  <a:lnTo>
                    <a:pt x="1521282" y="530845"/>
                  </a:lnTo>
                  <a:lnTo>
                    <a:pt x="1521282" y="568762"/>
                  </a:lnTo>
                  <a:lnTo>
                    <a:pt x="1676515" y="568762"/>
                  </a:lnTo>
                  <a:lnTo>
                    <a:pt x="1676515" y="56876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21995" y="3859728"/>
              <a:ext cx="1676515" cy="587721"/>
            </a:xfrm>
            <a:custGeom>
              <a:avLst/>
              <a:pathLst>
                <a:path w="1676515" h="587721">
                  <a:moveTo>
                    <a:pt x="0" y="0"/>
                  </a:moveTo>
                  <a:lnTo>
                    <a:pt x="683024" y="0"/>
                  </a:lnTo>
                  <a:lnTo>
                    <a:pt x="683024" y="18958"/>
                  </a:lnTo>
                  <a:lnTo>
                    <a:pt x="745118" y="18958"/>
                  </a:lnTo>
                  <a:lnTo>
                    <a:pt x="745118" y="37917"/>
                  </a:lnTo>
                  <a:lnTo>
                    <a:pt x="807211" y="37917"/>
                  </a:lnTo>
                  <a:lnTo>
                    <a:pt x="807211" y="56876"/>
                  </a:lnTo>
                  <a:lnTo>
                    <a:pt x="838257" y="56876"/>
                  </a:lnTo>
                  <a:lnTo>
                    <a:pt x="838257" y="94793"/>
                  </a:lnTo>
                  <a:lnTo>
                    <a:pt x="869304" y="94793"/>
                  </a:lnTo>
                  <a:lnTo>
                    <a:pt x="869304" y="113752"/>
                  </a:lnTo>
                  <a:lnTo>
                    <a:pt x="931397" y="113752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303340"/>
                  </a:lnTo>
                  <a:lnTo>
                    <a:pt x="1055584" y="303340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10816" y="549803"/>
                  </a:lnTo>
                  <a:lnTo>
                    <a:pt x="1210816" y="568762"/>
                  </a:lnTo>
                  <a:lnTo>
                    <a:pt x="1583376" y="568762"/>
                  </a:lnTo>
                  <a:lnTo>
                    <a:pt x="1583376" y="587721"/>
                  </a:lnTo>
                  <a:lnTo>
                    <a:pt x="1676515" y="587721"/>
                  </a:lnTo>
                  <a:lnTo>
                    <a:pt x="1676515" y="58772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25359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25359" y="43737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25359" y="4392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54730" y="1410708"/>
              <a:ext cx="1676515" cy="701474"/>
            </a:xfrm>
            <a:custGeom>
              <a:avLst/>
              <a:pathLst>
                <a:path w="1676515" h="701474">
                  <a:moveTo>
                    <a:pt x="0" y="0"/>
                  </a:moveTo>
                  <a:lnTo>
                    <a:pt x="0" y="0"/>
                  </a:lnTo>
                  <a:lnTo>
                    <a:pt x="0" y="18958"/>
                  </a:lnTo>
                  <a:lnTo>
                    <a:pt x="589885" y="18958"/>
                  </a:lnTo>
                  <a:lnTo>
                    <a:pt x="589885" y="37917"/>
                  </a:lnTo>
                  <a:lnTo>
                    <a:pt x="651978" y="37917"/>
                  </a:lnTo>
                  <a:lnTo>
                    <a:pt x="651978" y="56876"/>
                  </a:lnTo>
                  <a:lnTo>
                    <a:pt x="683024" y="56876"/>
                  </a:lnTo>
                  <a:lnTo>
                    <a:pt x="683024" y="75835"/>
                  </a:lnTo>
                  <a:lnTo>
                    <a:pt x="745118" y="75835"/>
                  </a:lnTo>
                  <a:lnTo>
                    <a:pt x="745118" y="94793"/>
                  </a:lnTo>
                  <a:lnTo>
                    <a:pt x="838257" y="94793"/>
                  </a:lnTo>
                  <a:lnTo>
                    <a:pt x="838257" y="132711"/>
                  </a:lnTo>
                  <a:lnTo>
                    <a:pt x="900351" y="132711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246463"/>
                  </a:lnTo>
                  <a:lnTo>
                    <a:pt x="962444" y="246463"/>
                  </a:lnTo>
                  <a:lnTo>
                    <a:pt x="962444" y="265422"/>
                  </a:lnTo>
                  <a:lnTo>
                    <a:pt x="1024537" y="265422"/>
                  </a:lnTo>
                  <a:lnTo>
                    <a:pt x="1024537" y="341257"/>
                  </a:lnTo>
                  <a:lnTo>
                    <a:pt x="1055584" y="341257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87721"/>
                  </a:lnTo>
                  <a:lnTo>
                    <a:pt x="1272910" y="587721"/>
                  </a:lnTo>
                  <a:lnTo>
                    <a:pt x="1272910" y="625638"/>
                  </a:lnTo>
                  <a:lnTo>
                    <a:pt x="1303956" y="625638"/>
                  </a:lnTo>
                  <a:lnTo>
                    <a:pt x="1303956" y="644597"/>
                  </a:lnTo>
                  <a:lnTo>
                    <a:pt x="1335003" y="644597"/>
                  </a:lnTo>
                  <a:lnTo>
                    <a:pt x="1335003" y="682515"/>
                  </a:lnTo>
                  <a:lnTo>
                    <a:pt x="1521282" y="682515"/>
                  </a:lnTo>
                  <a:lnTo>
                    <a:pt x="1521282" y="701474"/>
                  </a:lnTo>
                  <a:lnTo>
                    <a:pt x="1676515" y="701474"/>
                  </a:lnTo>
                  <a:lnTo>
                    <a:pt x="1676515" y="7014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54730" y="1410708"/>
              <a:ext cx="1676515" cy="682515"/>
            </a:xfrm>
            <a:custGeom>
              <a:avLst/>
              <a:pathLst>
                <a:path w="1676515" h="682515">
                  <a:moveTo>
                    <a:pt x="0" y="0"/>
                  </a:moveTo>
                  <a:lnTo>
                    <a:pt x="620931" y="0"/>
                  </a:lnTo>
                  <a:lnTo>
                    <a:pt x="620931" y="37917"/>
                  </a:lnTo>
                  <a:lnTo>
                    <a:pt x="745118" y="37917"/>
                  </a:lnTo>
                  <a:lnTo>
                    <a:pt x="745118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07211" y="75835"/>
                  </a:lnTo>
                  <a:lnTo>
                    <a:pt x="807211" y="151670"/>
                  </a:lnTo>
                  <a:lnTo>
                    <a:pt x="838257" y="151670"/>
                  </a:lnTo>
                  <a:lnTo>
                    <a:pt x="838257" y="227505"/>
                  </a:lnTo>
                  <a:lnTo>
                    <a:pt x="869304" y="227505"/>
                  </a:lnTo>
                  <a:lnTo>
                    <a:pt x="869304" y="265422"/>
                  </a:lnTo>
                  <a:lnTo>
                    <a:pt x="900351" y="265422"/>
                  </a:lnTo>
                  <a:lnTo>
                    <a:pt x="900351" y="341257"/>
                  </a:lnTo>
                  <a:lnTo>
                    <a:pt x="931397" y="341257"/>
                  </a:lnTo>
                  <a:lnTo>
                    <a:pt x="931397" y="417092"/>
                  </a:lnTo>
                  <a:lnTo>
                    <a:pt x="962444" y="417092"/>
                  </a:lnTo>
                  <a:lnTo>
                    <a:pt x="962444" y="473968"/>
                  </a:lnTo>
                  <a:lnTo>
                    <a:pt x="993490" y="473968"/>
                  </a:lnTo>
                  <a:lnTo>
                    <a:pt x="993490" y="492927"/>
                  </a:lnTo>
                  <a:lnTo>
                    <a:pt x="1024537" y="492927"/>
                  </a:lnTo>
                  <a:lnTo>
                    <a:pt x="1024537" y="530845"/>
                  </a:lnTo>
                  <a:lnTo>
                    <a:pt x="1055584" y="530845"/>
                  </a:lnTo>
                  <a:lnTo>
                    <a:pt x="1055584" y="549803"/>
                  </a:lnTo>
                  <a:lnTo>
                    <a:pt x="1086630" y="549803"/>
                  </a:lnTo>
                  <a:lnTo>
                    <a:pt x="1086630" y="587721"/>
                  </a:lnTo>
                  <a:lnTo>
                    <a:pt x="1117677" y="587721"/>
                  </a:lnTo>
                  <a:lnTo>
                    <a:pt x="1117677" y="606680"/>
                  </a:lnTo>
                  <a:lnTo>
                    <a:pt x="1148723" y="606680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241863" y="644597"/>
                  </a:lnTo>
                  <a:lnTo>
                    <a:pt x="1241863" y="663556"/>
                  </a:lnTo>
                  <a:lnTo>
                    <a:pt x="1335003" y="663556"/>
                  </a:lnTo>
                  <a:lnTo>
                    <a:pt x="1335003" y="682515"/>
                  </a:lnTo>
                  <a:lnTo>
                    <a:pt x="1676515" y="682515"/>
                  </a:lnTo>
                  <a:lnTo>
                    <a:pt x="1676515" y="682515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54730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124186" y="0"/>
                  </a:lnTo>
                  <a:lnTo>
                    <a:pt x="124186" y="18958"/>
                  </a:lnTo>
                  <a:lnTo>
                    <a:pt x="217326" y="18958"/>
                  </a:lnTo>
                  <a:lnTo>
                    <a:pt x="217326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38257" y="75835"/>
                  </a:lnTo>
                  <a:lnTo>
                    <a:pt x="838257" y="113752"/>
                  </a:lnTo>
                  <a:lnTo>
                    <a:pt x="869304" y="113752"/>
                  </a:lnTo>
                  <a:lnTo>
                    <a:pt x="869304" y="151670"/>
                  </a:lnTo>
                  <a:lnTo>
                    <a:pt x="900351" y="151670"/>
                  </a:lnTo>
                  <a:lnTo>
                    <a:pt x="900351" y="208546"/>
                  </a:lnTo>
                  <a:lnTo>
                    <a:pt x="931397" y="208546"/>
                  </a:lnTo>
                  <a:lnTo>
                    <a:pt x="931397" y="322298"/>
                  </a:lnTo>
                  <a:lnTo>
                    <a:pt x="962444" y="322298"/>
                  </a:lnTo>
                  <a:lnTo>
                    <a:pt x="962444" y="360216"/>
                  </a:lnTo>
                  <a:lnTo>
                    <a:pt x="993490" y="360216"/>
                  </a:lnTo>
                  <a:lnTo>
                    <a:pt x="993490" y="398133"/>
                  </a:lnTo>
                  <a:lnTo>
                    <a:pt x="1024537" y="398133"/>
                  </a:lnTo>
                  <a:lnTo>
                    <a:pt x="1024537" y="455010"/>
                  </a:lnTo>
                  <a:lnTo>
                    <a:pt x="1055584" y="455010"/>
                  </a:lnTo>
                  <a:lnTo>
                    <a:pt x="1055584" y="492927"/>
                  </a:lnTo>
                  <a:lnTo>
                    <a:pt x="1086630" y="492927"/>
                  </a:lnTo>
                  <a:lnTo>
                    <a:pt x="1086630" y="549803"/>
                  </a:lnTo>
                  <a:lnTo>
                    <a:pt x="1117677" y="549803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358095" y="2057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358095" y="2038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58095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54730" y="385972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00351" y="18958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151670"/>
                  </a:lnTo>
                  <a:lnTo>
                    <a:pt x="962444" y="151670"/>
                  </a:lnTo>
                  <a:lnTo>
                    <a:pt x="962444" y="246463"/>
                  </a:lnTo>
                  <a:lnTo>
                    <a:pt x="993490" y="246463"/>
                  </a:lnTo>
                  <a:lnTo>
                    <a:pt x="993490" y="322298"/>
                  </a:lnTo>
                  <a:lnTo>
                    <a:pt x="1024537" y="322298"/>
                  </a:lnTo>
                  <a:lnTo>
                    <a:pt x="1024537" y="341257"/>
                  </a:lnTo>
                  <a:lnTo>
                    <a:pt x="1086630" y="341257"/>
                  </a:lnTo>
                  <a:lnTo>
                    <a:pt x="1086630" y="398133"/>
                  </a:lnTo>
                  <a:lnTo>
                    <a:pt x="1117677" y="398133"/>
                  </a:lnTo>
                  <a:lnTo>
                    <a:pt x="1117677" y="473968"/>
                  </a:lnTo>
                  <a:lnTo>
                    <a:pt x="1148723" y="473968"/>
                  </a:lnTo>
                  <a:lnTo>
                    <a:pt x="1148723" y="492927"/>
                  </a:lnTo>
                  <a:lnTo>
                    <a:pt x="1179770" y="492927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68762"/>
                  </a:lnTo>
                  <a:lnTo>
                    <a:pt x="1397096" y="568762"/>
                  </a:lnTo>
                  <a:lnTo>
                    <a:pt x="1397096" y="606680"/>
                  </a:lnTo>
                  <a:lnTo>
                    <a:pt x="1428143" y="606680"/>
                  </a:lnTo>
                  <a:lnTo>
                    <a:pt x="1428143" y="625638"/>
                  </a:lnTo>
                  <a:lnTo>
                    <a:pt x="1459189" y="625638"/>
                  </a:lnTo>
                  <a:lnTo>
                    <a:pt x="1459189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54730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807211" y="0"/>
                  </a:lnTo>
                  <a:lnTo>
                    <a:pt x="807211" y="37917"/>
                  </a:lnTo>
                  <a:lnTo>
                    <a:pt x="838257" y="37917"/>
                  </a:lnTo>
                  <a:lnTo>
                    <a:pt x="838257" y="56876"/>
                  </a:lnTo>
                  <a:lnTo>
                    <a:pt x="900351" y="56876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65422"/>
                  </a:lnTo>
                  <a:lnTo>
                    <a:pt x="1086630" y="265422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55010"/>
                  </a:lnTo>
                  <a:lnTo>
                    <a:pt x="1210816" y="455010"/>
                  </a:lnTo>
                  <a:lnTo>
                    <a:pt x="1210816" y="473968"/>
                  </a:lnTo>
                  <a:lnTo>
                    <a:pt x="1459189" y="473968"/>
                  </a:lnTo>
                  <a:lnTo>
                    <a:pt x="1459189" y="492927"/>
                  </a:lnTo>
                  <a:lnTo>
                    <a:pt x="1583376" y="492927"/>
                  </a:lnTo>
                  <a:lnTo>
                    <a:pt x="1583376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54730" y="3859728"/>
              <a:ext cx="1676515" cy="644597"/>
            </a:xfrm>
            <a:custGeom>
              <a:avLst/>
              <a:pathLst>
                <a:path w="1676515" h="644597">
                  <a:moveTo>
                    <a:pt x="0" y="0"/>
                  </a:moveTo>
                  <a:lnTo>
                    <a:pt x="589885" y="0"/>
                  </a:lnTo>
                  <a:lnTo>
                    <a:pt x="589885" y="18958"/>
                  </a:lnTo>
                  <a:lnTo>
                    <a:pt x="651978" y="18958"/>
                  </a:lnTo>
                  <a:lnTo>
                    <a:pt x="651978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69304" y="75835"/>
                  </a:lnTo>
                  <a:lnTo>
                    <a:pt x="869304" y="94793"/>
                  </a:lnTo>
                  <a:lnTo>
                    <a:pt x="931397" y="94793"/>
                  </a:lnTo>
                  <a:lnTo>
                    <a:pt x="931397" y="113752"/>
                  </a:lnTo>
                  <a:lnTo>
                    <a:pt x="962444" y="113752"/>
                  </a:lnTo>
                  <a:lnTo>
                    <a:pt x="962444" y="208546"/>
                  </a:lnTo>
                  <a:lnTo>
                    <a:pt x="1024537" y="208546"/>
                  </a:lnTo>
                  <a:lnTo>
                    <a:pt x="1024537" y="227505"/>
                  </a:lnTo>
                  <a:lnTo>
                    <a:pt x="1055584" y="227505"/>
                  </a:lnTo>
                  <a:lnTo>
                    <a:pt x="1055584" y="284381"/>
                  </a:lnTo>
                  <a:lnTo>
                    <a:pt x="1086630" y="284381"/>
                  </a:lnTo>
                  <a:lnTo>
                    <a:pt x="1086630" y="379175"/>
                  </a:lnTo>
                  <a:lnTo>
                    <a:pt x="1117677" y="379175"/>
                  </a:lnTo>
                  <a:lnTo>
                    <a:pt x="1117677" y="417092"/>
                  </a:lnTo>
                  <a:lnTo>
                    <a:pt x="1148723" y="417092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92927"/>
                  </a:lnTo>
                  <a:lnTo>
                    <a:pt x="1210816" y="492927"/>
                  </a:lnTo>
                  <a:lnTo>
                    <a:pt x="1210816" y="568762"/>
                  </a:lnTo>
                  <a:lnTo>
                    <a:pt x="1241863" y="568762"/>
                  </a:lnTo>
                  <a:lnTo>
                    <a:pt x="1241863" y="587721"/>
                  </a:lnTo>
                  <a:lnTo>
                    <a:pt x="1303956" y="587721"/>
                  </a:lnTo>
                  <a:lnTo>
                    <a:pt x="1303956" y="606680"/>
                  </a:lnTo>
                  <a:lnTo>
                    <a:pt x="1490236" y="606680"/>
                  </a:lnTo>
                  <a:lnTo>
                    <a:pt x="1490236" y="625638"/>
                  </a:lnTo>
                  <a:lnTo>
                    <a:pt x="1676515" y="625638"/>
                  </a:lnTo>
                  <a:lnTo>
                    <a:pt x="1676515" y="64459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358095" y="44685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58095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358095" y="4449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2199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7036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874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56711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8154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6385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1223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6060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776746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025119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22824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476615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2498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7336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173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47010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3670904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75473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25147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9984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482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99659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496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9333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709481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578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6097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09351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77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0609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5446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40284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738169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32804" y="325084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2307" y="306126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2307" y="287167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2307" y="26820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2307" y="249249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2307" y="230291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42307" y="211332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2307" y="192373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2307" y="173414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15445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51810" y="135497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1693885" y="33065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93885" y="3116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693885" y="29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93885" y="2737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93885" y="25482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93885" y="2358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93885" y="216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93885" y="19794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93885" y="17898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16002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14107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738169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432804" y="569986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2307" y="55102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342307" y="53206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342307" y="513110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342307" y="494151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42307" y="475193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42307" y="456234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42307" y="43727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342307" y="418316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9935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251810" y="380399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1693885" y="57556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693885" y="5566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93885" y="5376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93885" y="5186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693885" y="49972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93885" y="4807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93885" y="4618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693885" y="4428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93885" y="42389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4049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859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3444610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03" y="34964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692207" y="24954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92207" y="2504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5708407" y="280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5700056" y="275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pl131"/>
            <p:cNvSpPr/>
            <p:nvPr/>
          </p:nvSpPr>
          <p:spPr>
            <a:xfrm>
              <a:off x="5708407" y="296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700056" y="291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pl133"/>
            <p:cNvSpPr/>
            <p:nvPr/>
          </p:nvSpPr>
          <p:spPr>
            <a:xfrm>
              <a:off x="5708407" y="313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700056" y="307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5708407" y="329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700056" y="323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345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340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361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356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377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372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394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388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410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404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426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421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442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437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458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453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42775" y="275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42775" y="2914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42775" y="3076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42775" y="3238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42775" y="3400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42775" y="356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42775" y="372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42775" y="3886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4048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4210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437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453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2025-02-23T22:52:56Z</dcterms:modified>
  <cp:category/>
</cp:coreProperties>
</file>