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9321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71203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83085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94967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0684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18730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30612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42494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54376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66258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78140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90022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01904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13786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25668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31609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53380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65262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77144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89026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00908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12789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24671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36553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4843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60317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72199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84081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295963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07845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319727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13016" y="1335020"/>
              <a:ext cx="396063" cy="0"/>
            </a:xfrm>
            <a:custGeom>
              <a:avLst/>
              <a:pathLst>
                <a:path w="396063" h="0">
                  <a:moveTo>
                    <a:pt x="0" y="0"/>
                  </a:moveTo>
                  <a:lnTo>
                    <a:pt x="396063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009080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009080" y="1341769"/>
              <a:ext cx="198031" cy="0"/>
            </a:xfrm>
            <a:custGeom>
              <a:avLst/>
              <a:pathLst>
                <a:path w="198031" h="0">
                  <a:moveTo>
                    <a:pt x="0" y="0"/>
                  </a:moveTo>
                  <a:lnTo>
                    <a:pt x="19803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207112" y="134176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207112" y="135526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246718" y="13552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246718" y="137551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286324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286324" y="13890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325931" y="138900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325931" y="140925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365537" y="1409253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365537" y="147673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405144" y="1476737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405144" y="153747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444750" y="153747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444750" y="155771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484356" y="155771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484356" y="161170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523963" y="1611706"/>
              <a:ext cx="0" cy="94478"/>
            </a:xfrm>
            <a:custGeom>
              <a:avLst/>
              <a:pathLst>
                <a:path w="0" h="94478">
                  <a:moveTo>
                    <a:pt x="0" y="0"/>
                  </a:moveTo>
                  <a:lnTo>
                    <a:pt x="0" y="9447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523963" y="170618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563569" y="1706184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563569" y="176017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603176" y="1760172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603176" y="18209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642782" y="182090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642782" y="189514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682388" y="189514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682388" y="191538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721995" y="1915386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721995" y="196937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61601" y="196937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61601" y="200986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01207" y="200986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801207" y="203685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840814" y="203685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840814" y="207734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880420" y="207734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880420" y="209759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920027" y="209759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920027" y="211109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959633" y="211109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959633" y="212458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999239" y="2124588"/>
              <a:ext cx="0" cy="31480"/>
            </a:xfrm>
            <a:custGeom>
              <a:avLst/>
              <a:pathLst>
                <a:path w="0" h="31480">
                  <a:moveTo>
                    <a:pt x="0" y="0"/>
                  </a:moveTo>
                  <a:lnTo>
                    <a:pt x="0" y="3148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999239" y="215606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038846" y="2156068"/>
              <a:ext cx="0" cy="26233"/>
            </a:xfrm>
            <a:custGeom>
              <a:avLst/>
              <a:pathLst>
                <a:path w="0" h="26233">
                  <a:moveTo>
                    <a:pt x="0" y="0"/>
                  </a:moveTo>
                  <a:lnTo>
                    <a:pt x="0" y="2623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038846" y="218230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078452" y="2182302"/>
              <a:ext cx="0" cy="12242"/>
            </a:xfrm>
            <a:custGeom>
              <a:avLst/>
              <a:pathLst>
                <a:path w="0" h="12242">
                  <a:moveTo>
                    <a:pt x="0" y="0"/>
                  </a:moveTo>
                  <a:lnTo>
                    <a:pt x="0" y="122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078452" y="21945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118058" y="2194544"/>
              <a:ext cx="0" cy="33229"/>
            </a:xfrm>
            <a:custGeom>
              <a:avLst/>
              <a:pathLst>
                <a:path w="0" h="33229">
                  <a:moveTo>
                    <a:pt x="0" y="0"/>
                  </a:moveTo>
                  <a:lnTo>
                    <a:pt x="0" y="332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118058" y="2227773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236878" y="222777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1613016" y="1335020"/>
              <a:ext cx="237638" cy="0"/>
            </a:xfrm>
            <a:custGeom>
              <a:avLst/>
              <a:pathLst>
                <a:path w="237638" h="0">
                  <a:moveTo>
                    <a:pt x="0" y="0"/>
                  </a:moveTo>
                  <a:lnTo>
                    <a:pt x="237638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1850654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1850654" y="1341769"/>
              <a:ext cx="356457" cy="0"/>
            </a:xfrm>
            <a:custGeom>
              <a:avLst/>
              <a:pathLst>
                <a:path w="356457" h="0">
                  <a:moveTo>
                    <a:pt x="0" y="0"/>
                  </a:moveTo>
                  <a:lnTo>
                    <a:pt x="356457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2207112" y="134176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2207112" y="136201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2246718" y="136201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246718" y="138225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286324" y="13822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286324" y="13890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325931" y="13890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325931" y="142275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365537" y="14227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365537" y="14497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405144" y="1449744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405144" y="151722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444750" y="151722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444750" y="156446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484356" y="1564467"/>
              <a:ext cx="0" cy="107975"/>
            </a:xfrm>
            <a:custGeom>
              <a:avLst/>
              <a:pathLst>
                <a:path w="0" h="107975">
                  <a:moveTo>
                    <a:pt x="0" y="0"/>
                  </a:moveTo>
                  <a:lnTo>
                    <a:pt x="0" y="10797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484356" y="167244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523963" y="1672442"/>
              <a:ext cx="0" cy="114723"/>
            </a:xfrm>
            <a:custGeom>
              <a:avLst/>
              <a:pathLst>
                <a:path w="0" h="114723">
                  <a:moveTo>
                    <a:pt x="0" y="0"/>
                  </a:moveTo>
                  <a:lnTo>
                    <a:pt x="0" y="11472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523963" y="178716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563569" y="178716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563569" y="182765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603176" y="18276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603176" y="185465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642782" y="18546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642782" y="18816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682388" y="1881644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682388" y="193563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721995" y="193563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721995" y="195587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761601" y="195587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761601" y="198287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801207" y="198287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801207" y="200311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840814" y="200311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840814" y="202336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880420" y="202336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880420" y="203685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920027" y="203685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920027" y="205035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959633" y="2050355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959633" y="209759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999239" y="2097594"/>
              <a:ext cx="0" cy="55936"/>
            </a:xfrm>
            <a:custGeom>
              <a:avLst/>
              <a:pathLst>
                <a:path w="0" h="55936">
                  <a:moveTo>
                    <a:pt x="0" y="0"/>
                  </a:moveTo>
                  <a:lnTo>
                    <a:pt x="0" y="5593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999239" y="215353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3038846" y="2153530"/>
              <a:ext cx="0" cy="20976"/>
            </a:xfrm>
            <a:custGeom>
              <a:avLst/>
              <a:pathLst>
                <a:path w="0" h="20976">
                  <a:moveTo>
                    <a:pt x="0" y="0"/>
                  </a:moveTo>
                  <a:lnTo>
                    <a:pt x="0" y="2097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3038846" y="217450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3078452" y="2174507"/>
              <a:ext cx="0" cy="26220"/>
            </a:xfrm>
            <a:custGeom>
              <a:avLst/>
              <a:pathLst>
                <a:path w="0" h="26220">
                  <a:moveTo>
                    <a:pt x="0" y="0"/>
                  </a:moveTo>
                  <a:lnTo>
                    <a:pt x="0" y="2622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3078452" y="220072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3118058" y="2200727"/>
              <a:ext cx="0" cy="19228"/>
            </a:xfrm>
            <a:custGeom>
              <a:avLst/>
              <a:pathLst>
                <a:path w="0" h="19228">
                  <a:moveTo>
                    <a:pt x="0" y="0"/>
                  </a:moveTo>
                  <a:lnTo>
                    <a:pt x="0" y="1922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3118058" y="2219955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3236878" y="221995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1613016" y="1335020"/>
              <a:ext cx="198031" cy="0"/>
            </a:xfrm>
            <a:custGeom>
              <a:avLst/>
              <a:pathLst>
                <a:path w="198031" h="0">
                  <a:moveTo>
                    <a:pt x="0" y="0"/>
                  </a:moveTo>
                  <a:lnTo>
                    <a:pt x="198031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1811048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1811048" y="13417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1850654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1850654" y="1348517"/>
              <a:ext cx="316851" cy="0"/>
            </a:xfrm>
            <a:custGeom>
              <a:avLst/>
              <a:pathLst>
                <a:path w="316851" h="0">
                  <a:moveTo>
                    <a:pt x="0" y="0"/>
                  </a:moveTo>
                  <a:lnTo>
                    <a:pt x="31685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167505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167505" y="1355266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2286324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2286324" y="136201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2325931" y="136201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2325931" y="139575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2365537" y="13957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2365537" y="141600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2405144" y="1416002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2405144" y="146998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2444750" y="1469989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444750" y="153747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484356" y="153747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484356" y="161170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523963" y="1611706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523963" y="169268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563569" y="169268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563569" y="176692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603176" y="176692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603176" y="179391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642782" y="1793914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642782" y="184115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682388" y="184115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682388" y="191538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721995" y="1915386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721995" y="196937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761601" y="1969374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761601" y="203011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801207" y="203011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801207" y="203685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840814" y="203685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840814" y="207060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880420" y="207060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880420" y="209084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920027" y="209084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920027" y="209759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959633" y="209759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959633" y="212458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999239" y="2124588"/>
              <a:ext cx="0" cy="41973"/>
            </a:xfrm>
            <a:custGeom>
              <a:avLst/>
              <a:pathLst>
                <a:path w="0" h="41973">
                  <a:moveTo>
                    <a:pt x="0" y="0"/>
                  </a:moveTo>
                  <a:lnTo>
                    <a:pt x="0" y="4197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999239" y="216656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3038846" y="2166561"/>
              <a:ext cx="0" cy="20986"/>
            </a:xfrm>
            <a:custGeom>
              <a:avLst/>
              <a:pathLst>
                <a:path w="0" h="20986">
                  <a:moveTo>
                    <a:pt x="0" y="0"/>
                  </a:moveTo>
                  <a:lnTo>
                    <a:pt x="0" y="2098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3038846" y="218754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3078452" y="2187548"/>
              <a:ext cx="0" cy="22735"/>
            </a:xfrm>
            <a:custGeom>
              <a:avLst/>
              <a:pathLst>
                <a:path w="0" h="22735">
                  <a:moveTo>
                    <a:pt x="0" y="0"/>
                  </a:moveTo>
                  <a:lnTo>
                    <a:pt x="0" y="22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3078452" y="221028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3118058" y="2210284"/>
              <a:ext cx="0" cy="13991"/>
            </a:xfrm>
            <a:custGeom>
              <a:avLst/>
              <a:pathLst>
                <a:path w="0" h="13991">
                  <a:moveTo>
                    <a:pt x="0" y="0"/>
                  </a:moveTo>
                  <a:lnTo>
                    <a:pt x="0" y="1399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3118058" y="2224275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3236878" y="222427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1613016" y="1335020"/>
              <a:ext cx="554489" cy="0"/>
            </a:xfrm>
            <a:custGeom>
              <a:avLst/>
              <a:pathLst>
                <a:path w="554489" h="0">
                  <a:moveTo>
                    <a:pt x="0" y="0"/>
                  </a:moveTo>
                  <a:lnTo>
                    <a:pt x="554489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167505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167505" y="13417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207112" y="134176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207112" y="135526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246718" y="135526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246718" y="139575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286324" y="13957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2286324" y="1422750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2365537" y="142275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2365537" y="145649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2405144" y="1456492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2405144" y="151048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2444750" y="1510480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2444750" y="159146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2484356" y="159146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2484356" y="163195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2523963" y="1631952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2523963" y="171968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2563569" y="1719681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2563569" y="180066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2603176" y="1800663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603176" y="186814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642782" y="186814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642782" y="189514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682388" y="189514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682388" y="192213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721995" y="192213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721995" y="194238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761601" y="194238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761601" y="194912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801207" y="19491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801207" y="196937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840814" y="196937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840814" y="198961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880420" y="198961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880420" y="200311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920027" y="200311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920027" y="203011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959633" y="203011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959633" y="204360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999239" y="2043606"/>
              <a:ext cx="0" cy="45403"/>
            </a:xfrm>
            <a:custGeom>
              <a:avLst/>
              <a:pathLst>
                <a:path w="0" h="45403">
                  <a:moveTo>
                    <a:pt x="0" y="0"/>
                  </a:moveTo>
                  <a:lnTo>
                    <a:pt x="0" y="454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999239" y="208901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3038846" y="2089010"/>
              <a:ext cx="0" cy="34926"/>
            </a:xfrm>
            <a:custGeom>
              <a:avLst/>
              <a:pathLst>
                <a:path w="0" h="34926">
                  <a:moveTo>
                    <a:pt x="0" y="0"/>
                  </a:moveTo>
                  <a:lnTo>
                    <a:pt x="0" y="3492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3038846" y="212393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3078452" y="2123936"/>
              <a:ext cx="0" cy="33179"/>
            </a:xfrm>
            <a:custGeom>
              <a:avLst/>
              <a:pathLst>
                <a:path w="0" h="33179">
                  <a:moveTo>
                    <a:pt x="0" y="0"/>
                  </a:moveTo>
                  <a:lnTo>
                    <a:pt x="0" y="3317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3078452" y="215711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3118058" y="2157116"/>
              <a:ext cx="0" cy="6985"/>
            </a:xfrm>
            <a:custGeom>
              <a:avLst/>
              <a:pathLst>
                <a:path w="0" h="6985">
                  <a:moveTo>
                    <a:pt x="0" y="0"/>
                  </a:moveTo>
                  <a:lnTo>
                    <a:pt x="0" y="698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3118058" y="2164102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3236878" y="216410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1613016" y="133502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165262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1652622" y="1341769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177144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1771442" y="1348517"/>
              <a:ext cx="435670" cy="0"/>
            </a:xfrm>
            <a:custGeom>
              <a:avLst/>
              <a:pathLst>
                <a:path w="435670" h="0">
                  <a:moveTo>
                    <a:pt x="0" y="0"/>
                  </a:moveTo>
                  <a:lnTo>
                    <a:pt x="43567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207112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207112" y="135526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246718" y="135526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246718" y="136876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286324" y="136876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286324" y="137551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325931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325931" y="13890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2365537" y="138900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2365537" y="142949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405144" y="142949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2405144" y="146324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2444750" y="1463241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2444750" y="153747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2484356" y="1537473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2484356" y="160495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2523963" y="160495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2523963" y="165219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2563569" y="1652197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2563569" y="169943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2603176" y="1699436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603176" y="176017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642782" y="1760172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642782" y="184790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682388" y="184790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682388" y="186139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2721995" y="186139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721995" y="188839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761601" y="188839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761601" y="192213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801207" y="19221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2801207" y="193563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840814" y="193563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840814" y="194238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880420" y="194238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2880420" y="196262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920027" y="196262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2920027" y="200311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959633" y="200311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959633" y="200986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999239" y="2009864"/>
              <a:ext cx="0" cy="20943"/>
            </a:xfrm>
            <a:custGeom>
              <a:avLst/>
              <a:pathLst>
                <a:path w="0" h="20943">
                  <a:moveTo>
                    <a:pt x="0" y="0"/>
                  </a:moveTo>
                  <a:lnTo>
                    <a:pt x="0" y="2094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2999239" y="20308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3038846" y="2030808"/>
              <a:ext cx="0" cy="20943"/>
            </a:xfrm>
            <a:custGeom>
              <a:avLst/>
              <a:pathLst>
                <a:path w="0" h="20943">
                  <a:moveTo>
                    <a:pt x="0" y="0"/>
                  </a:moveTo>
                  <a:lnTo>
                    <a:pt x="0" y="2094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3038846" y="205175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3078452" y="2051751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3078452" y="205873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3118058" y="2058732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3118058" y="207269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3157665" y="2072694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3157665" y="2079676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3236878" y="207967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1613016" y="1335020"/>
              <a:ext cx="198031" cy="0"/>
            </a:xfrm>
            <a:custGeom>
              <a:avLst/>
              <a:pathLst>
                <a:path w="198031" h="0">
                  <a:moveTo>
                    <a:pt x="0" y="0"/>
                  </a:moveTo>
                  <a:lnTo>
                    <a:pt x="198031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1811048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1811048" y="1341769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1890261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1890261" y="1348517"/>
              <a:ext cx="316851" cy="0"/>
            </a:xfrm>
            <a:custGeom>
              <a:avLst/>
              <a:pathLst>
                <a:path w="316851" h="0">
                  <a:moveTo>
                    <a:pt x="0" y="0"/>
                  </a:moveTo>
                  <a:lnTo>
                    <a:pt x="31685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207112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207112" y="136876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246718" y="136876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246718" y="137551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286324" y="137551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286324" y="140250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325931" y="140250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325931" y="143624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365537" y="1436247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365537" y="147673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405144" y="147673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2405144" y="149698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2444750" y="149698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2444750" y="155097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2484356" y="155097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2484356" y="160495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2523963" y="1604958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2523963" y="166569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2563569" y="1665694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2563569" y="172643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2603176" y="1726430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2603176" y="180066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2642782" y="180066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642782" y="18209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682388" y="182090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682388" y="184115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721995" y="184115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721995" y="186139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761601" y="186139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761601" y="18816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801207" y="188164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801207" y="189514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840814" y="189514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840814" y="190188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880420" y="190188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880420" y="191538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2920027" y="191538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920027" y="192888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2959633" y="192888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2959633" y="194912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2999239" y="1949128"/>
              <a:ext cx="0" cy="41844"/>
            </a:xfrm>
            <a:custGeom>
              <a:avLst/>
              <a:pathLst>
                <a:path w="0" h="41844">
                  <a:moveTo>
                    <a:pt x="0" y="0"/>
                  </a:moveTo>
                  <a:lnTo>
                    <a:pt x="0" y="4184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999239" y="199097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3038846" y="1990973"/>
              <a:ext cx="0" cy="27896"/>
            </a:xfrm>
            <a:custGeom>
              <a:avLst/>
              <a:pathLst>
                <a:path w="0" h="27896">
                  <a:moveTo>
                    <a:pt x="0" y="0"/>
                  </a:moveTo>
                  <a:lnTo>
                    <a:pt x="0" y="278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3038846" y="201887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3078452" y="2018870"/>
              <a:ext cx="0" cy="19178"/>
            </a:xfrm>
            <a:custGeom>
              <a:avLst/>
              <a:pathLst>
                <a:path w="0" h="19178">
                  <a:moveTo>
                    <a:pt x="0" y="0"/>
                  </a:moveTo>
                  <a:lnTo>
                    <a:pt x="0" y="1917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3078452" y="2038049"/>
              <a:ext cx="158425" cy="0"/>
            </a:xfrm>
            <a:custGeom>
              <a:avLst/>
              <a:pathLst>
                <a:path w="158425" h="0">
                  <a:moveTo>
                    <a:pt x="0" y="0"/>
                  </a:moveTo>
                  <a:lnTo>
                    <a:pt x="158425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3236878" y="203804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1613016" y="1335020"/>
              <a:ext cx="396063" cy="0"/>
            </a:xfrm>
            <a:custGeom>
              <a:avLst/>
              <a:pathLst>
                <a:path w="396063" h="0">
                  <a:moveTo>
                    <a:pt x="0" y="0"/>
                  </a:moveTo>
                  <a:lnTo>
                    <a:pt x="396063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009080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009080" y="1341769"/>
              <a:ext cx="198031" cy="0"/>
            </a:xfrm>
            <a:custGeom>
              <a:avLst/>
              <a:pathLst>
                <a:path w="198031" h="0">
                  <a:moveTo>
                    <a:pt x="0" y="0"/>
                  </a:moveTo>
                  <a:lnTo>
                    <a:pt x="19803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207112" y="134176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207112" y="136876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246718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2246718" y="13890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2286324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2286324" y="139575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325931" y="13957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325931" y="142275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2365537" y="142275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2365537" y="144299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405144" y="144299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405144" y="147673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444750" y="1476737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444750" y="151722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484356" y="1517228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484356" y="159820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523963" y="159820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523963" y="163870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563569" y="163870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2563569" y="169268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2603176" y="169268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2603176" y="173317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2642782" y="173317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2642782" y="17736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2682388" y="177366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2682388" y="180066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2721995" y="180066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2721995" y="185465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2761601" y="18546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2761601" y="18816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2801207" y="188164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2801207" y="190188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2840814" y="190188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2840814" y="191538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2880420" y="191538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2880420" y="192888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2920027" y="1928883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2920027" y="195587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2959633" y="195587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2959633" y="197612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2999239" y="1976122"/>
              <a:ext cx="0" cy="31397"/>
            </a:xfrm>
            <a:custGeom>
              <a:avLst/>
              <a:pathLst>
                <a:path w="0" h="31397">
                  <a:moveTo>
                    <a:pt x="0" y="0"/>
                  </a:moveTo>
                  <a:lnTo>
                    <a:pt x="0" y="3139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999239" y="200751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3038846" y="2007519"/>
              <a:ext cx="0" cy="13954"/>
            </a:xfrm>
            <a:custGeom>
              <a:avLst/>
              <a:pathLst>
                <a:path w="0" h="13954">
                  <a:moveTo>
                    <a:pt x="0" y="0"/>
                  </a:moveTo>
                  <a:lnTo>
                    <a:pt x="0" y="1395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3038846" y="202147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3078452" y="2021474"/>
              <a:ext cx="0" cy="13954"/>
            </a:xfrm>
            <a:custGeom>
              <a:avLst/>
              <a:pathLst>
                <a:path w="0" h="13954">
                  <a:moveTo>
                    <a:pt x="0" y="0"/>
                  </a:moveTo>
                  <a:lnTo>
                    <a:pt x="0" y="1395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3078452" y="203542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3118058" y="2035428"/>
              <a:ext cx="0" cy="26164"/>
            </a:xfrm>
            <a:custGeom>
              <a:avLst/>
              <a:pathLst>
                <a:path w="0" h="26164">
                  <a:moveTo>
                    <a:pt x="0" y="0"/>
                  </a:moveTo>
                  <a:lnTo>
                    <a:pt x="0" y="2616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3118058" y="206159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3157665" y="2061593"/>
              <a:ext cx="0" cy="6977"/>
            </a:xfrm>
            <a:custGeom>
              <a:avLst/>
              <a:pathLst>
                <a:path w="0" h="6977">
                  <a:moveTo>
                    <a:pt x="0" y="0"/>
                  </a:moveTo>
                  <a:lnTo>
                    <a:pt x="0" y="697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3157665" y="206857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3197271" y="2068570"/>
              <a:ext cx="0" cy="6977"/>
            </a:xfrm>
            <a:custGeom>
              <a:avLst/>
              <a:pathLst>
                <a:path w="0" h="6977">
                  <a:moveTo>
                    <a:pt x="0" y="0"/>
                  </a:moveTo>
                  <a:lnTo>
                    <a:pt x="0" y="697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3197271" y="207554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3236878" y="207554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1613016" y="1335020"/>
              <a:ext cx="554489" cy="0"/>
            </a:xfrm>
            <a:custGeom>
              <a:avLst/>
              <a:pathLst>
                <a:path w="554489" h="0">
                  <a:moveTo>
                    <a:pt x="0" y="0"/>
                  </a:moveTo>
                  <a:lnTo>
                    <a:pt x="554489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167505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167505" y="13417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207112" y="134176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207112" y="136876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246718" y="136876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246718" y="138225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286324" y="138225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286324" y="1395756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2365537" y="13957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2365537" y="142275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2405144" y="14227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405144" y="14497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444750" y="1449744"/>
              <a:ext cx="0" cy="94478"/>
            </a:xfrm>
            <a:custGeom>
              <a:avLst/>
              <a:pathLst>
                <a:path w="0" h="94478">
                  <a:moveTo>
                    <a:pt x="0" y="0"/>
                  </a:moveTo>
                  <a:lnTo>
                    <a:pt x="0" y="9447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444750" y="154422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484356" y="1544222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484356" y="159820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523963" y="159820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2523963" y="164544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2563569" y="1645448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2563569" y="171293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2603176" y="171293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2603176" y="176692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2642782" y="176692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2642782" y="18209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2682388" y="182090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2682388" y="184790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2721995" y="184790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2721995" y="18816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2761601" y="188164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2761601" y="191538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2801207" y="191538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2801207" y="193563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2840814" y="193563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2840814" y="1955877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2920027" y="195587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2920027" y="197612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2959633" y="197612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2959633" y="200986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2999239" y="2009864"/>
              <a:ext cx="0" cy="20943"/>
            </a:xfrm>
            <a:custGeom>
              <a:avLst/>
              <a:pathLst>
                <a:path w="0" h="20943">
                  <a:moveTo>
                    <a:pt x="0" y="0"/>
                  </a:moveTo>
                  <a:lnTo>
                    <a:pt x="0" y="2094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2999239" y="20308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3038846" y="2030808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3038846" y="204477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3078452" y="2044770"/>
              <a:ext cx="0" cy="20943"/>
            </a:xfrm>
            <a:custGeom>
              <a:avLst/>
              <a:pathLst>
                <a:path w="0" h="20943">
                  <a:moveTo>
                    <a:pt x="0" y="0"/>
                  </a:moveTo>
                  <a:lnTo>
                    <a:pt x="0" y="2094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3078452" y="206571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3118058" y="2065713"/>
              <a:ext cx="0" cy="19198"/>
            </a:xfrm>
            <a:custGeom>
              <a:avLst/>
              <a:pathLst>
                <a:path w="0" h="19198">
                  <a:moveTo>
                    <a:pt x="0" y="0"/>
                  </a:moveTo>
                  <a:lnTo>
                    <a:pt x="0" y="1919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3118058" y="2084911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3236878" y="208491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1613016" y="1335020"/>
              <a:ext cx="356457" cy="0"/>
            </a:xfrm>
            <a:custGeom>
              <a:avLst/>
              <a:pathLst>
                <a:path w="356457" h="0">
                  <a:moveTo>
                    <a:pt x="0" y="0"/>
                  </a:moveTo>
                  <a:lnTo>
                    <a:pt x="356457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1969473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1969473" y="1341769"/>
              <a:ext cx="198031" cy="0"/>
            </a:xfrm>
            <a:custGeom>
              <a:avLst/>
              <a:pathLst>
                <a:path w="198031" h="0">
                  <a:moveTo>
                    <a:pt x="0" y="0"/>
                  </a:moveTo>
                  <a:lnTo>
                    <a:pt x="19803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2167505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167505" y="134851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207112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207112" y="136876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246718" y="136876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2246718" y="138225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2286324" y="13822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2286324" y="13890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2325931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2325931" y="139575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2365537" y="139575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2365537" y="140925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2405144" y="1409253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2405144" y="143624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2444750" y="143624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2444750" y="145649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2484356" y="1456492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2484356" y="154422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2523963" y="154422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2523963" y="157796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2563569" y="157796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2563569" y="161170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2603176" y="1611706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2603176" y="167244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2642782" y="167244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2642782" y="170618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2682388" y="170618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2682388" y="172643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2721995" y="172643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2721995" y="173317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2761601" y="173317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2761601" y="176692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2801207" y="17669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2801207" y="17736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2840814" y="177366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2840814" y="178716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2880420" y="17871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2880420" y="180741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2920027" y="180741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2920027" y="183440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2959633" y="183440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2959633" y="185465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2999239" y="1854650"/>
              <a:ext cx="0" cy="6964"/>
            </a:xfrm>
            <a:custGeom>
              <a:avLst/>
              <a:pathLst>
                <a:path w="0" h="6964">
                  <a:moveTo>
                    <a:pt x="0" y="0"/>
                  </a:moveTo>
                  <a:lnTo>
                    <a:pt x="0" y="696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2999239" y="186161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3038846" y="1861614"/>
              <a:ext cx="0" cy="6964"/>
            </a:xfrm>
            <a:custGeom>
              <a:avLst/>
              <a:pathLst>
                <a:path w="0" h="6964">
                  <a:moveTo>
                    <a:pt x="0" y="0"/>
                  </a:moveTo>
                  <a:lnTo>
                    <a:pt x="0" y="696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3038846" y="186857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3078452" y="1868578"/>
              <a:ext cx="0" cy="13928"/>
            </a:xfrm>
            <a:custGeom>
              <a:avLst/>
              <a:pathLst>
                <a:path w="0" h="13928">
                  <a:moveTo>
                    <a:pt x="0" y="0"/>
                  </a:moveTo>
                  <a:lnTo>
                    <a:pt x="0" y="1392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3078452" y="188250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3118058" y="1882506"/>
              <a:ext cx="0" cy="6964"/>
            </a:xfrm>
            <a:custGeom>
              <a:avLst/>
              <a:pathLst>
                <a:path w="0" h="6964">
                  <a:moveTo>
                    <a:pt x="0" y="0"/>
                  </a:moveTo>
                  <a:lnTo>
                    <a:pt x="0" y="696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3118058" y="1889470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3236878" y="188947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1613016" y="1335020"/>
              <a:ext cx="633702" cy="0"/>
            </a:xfrm>
            <a:custGeom>
              <a:avLst/>
              <a:pathLst>
                <a:path w="633702" h="0">
                  <a:moveTo>
                    <a:pt x="0" y="0"/>
                  </a:moveTo>
                  <a:lnTo>
                    <a:pt x="633702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2246718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2246718" y="13417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2286324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2286324" y="134851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2325931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2325931" y="135526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2365537" y="135526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2365537" y="139575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2405144" y="139575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2405144" y="143624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2444750" y="143624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2444750" y="14497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2484356" y="144974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2484356" y="149023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2523963" y="149023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2523963" y="151048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2563569" y="1510480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2563569" y="157796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2603176" y="1577964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2603176" y="163195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2642782" y="163195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2642782" y="167244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2682388" y="16724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2682388" y="167919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2721995" y="167919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2721995" y="169268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2761601" y="169268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2761601" y="171293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2801207" y="171293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2801207" y="172643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2840814" y="172643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2840814" y="173992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2880420" y="173992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2880420" y="174667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2920027" y="174667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2920027" y="178041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2959633" y="17804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2959633" y="179391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2999239" y="1793914"/>
              <a:ext cx="0" cy="13916"/>
            </a:xfrm>
            <a:custGeom>
              <a:avLst/>
              <a:pathLst>
                <a:path w="0" h="13916">
                  <a:moveTo>
                    <a:pt x="0" y="0"/>
                  </a:moveTo>
                  <a:lnTo>
                    <a:pt x="0" y="1391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2999239" y="180783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3038846" y="1807830"/>
              <a:ext cx="0" cy="6958"/>
            </a:xfrm>
            <a:custGeom>
              <a:avLst/>
              <a:pathLst>
                <a:path w="0" h="6958">
                  <a:moveTo>
                    <a:pt x="0" y="0"/>
                  </a:moveTo>
                  <a:lnTo>
                    <a:pt x="0" y="695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3038846" y="1814788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3118058" y="1814788"/>
              <a:ext cx="0" cy="12176"/>
            </a:xfrm>
            <a:custGeom>
              <a:avLst/>
              <a:pathLst>
                <a:path w="0" h="12176">
                  <a:moveTo>
                    <a:pt x="0" y="0"/>
                  </a:moveTo>
                  <a:lnTo>
                    <a:pt x="0" y="1217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3118058" y="1826965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3197271" y="1826965"/>
              <a:ext cx="0" cy="6958"/>
            </a:xfrm>
            <a:custGeom>
              <a:avLst/>
              <a:pathLst>
                <a:path w="0" h="6958">
                  <a:moveTo>
                    <a:pt x="0" y="0"/>
                  </a:moveTo>
                  <a:lnTo>
                    <a:pt x="0" y="695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3197271" y="183392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3236878" y="183392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1613016" y="1335020"/>
              <a:ext cx="594095" cy="0"/>
            </a:xfrm>
            <a:custGeom>
              <a:avLst/>
              <a:pathLst>
                <a:path w="594095" h="0">
                  <a:moveTo>
                    <a:pt x="0" y="0"/>
                  </a:moveTo>
                  <a:lnTo>
                    <a:pt x="594095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220711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2207112" y="13417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2246718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2246718" y="1348517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2325931" y="13485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2325931" y="136201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2365537" y="136201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2365537" y="138225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2405144" y="13822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2405144" y="140250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2444750" y="140250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2444750" y="144299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2484356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2484356" y="146998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2523963" y="146998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2523963" y="152397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2563569" y="1523977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2563569" y="157121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2603176" y="157121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2603176" y="159146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2642782" y="159146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2642782" y="161845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2682388" y="161845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2682388" y="164544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2721995" y="164544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2721995" y="167244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2761601" y="16724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2761601" y="167919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2801207" y="167919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2801207" y="168593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2840814" y="168593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2840814" y="169943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2880420" y="169943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2880420" y="171293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2920027" y="171293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2920027" y="1719681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2999239" y="1719681"/>
              <a:ext cx="0" cy="19115"/>
            </a:xfrm>
            <a:custGeom>
              <a:avLst/>
              <a:pathLst>
                <a:path w="0" h="19115">
                  <a:moveTo>
                    <a:pt x="0" y="0"/>
                  </a:moveTo>
                  <a:lnTo>
                    <a:pt x="0" y="1911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2999239" y="173879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3038846" y="1738797"/>
              <a:ext cx="0" cy="20853"/>
            </a:xfrm>
            <a:custGeom>
              <a:avLst/>
              <a:pathLst>
                <a:path w="0" h="20853">
                  <a:moveTo>
                    <a:pt x="0" y="0"/>
                  </a:moveTo>
                  <a:lnTo>
                    <a:pt x="0" y="2085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3038846" y="175965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3078452" y="1759650"/>
              <a:ext cx="0" cy="13902"/>
            </a:xfrm>
            <a:custGeom>
              <a:avLst/>
              <a:pathLst>
                <a:path w="0" h="13902">
                  <a:moveTo>
                    <a:pt x="0" y="0"/>
                  </a:moveTo>
                  <a:lnTo>
                    <a:pt x="0" y="1390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3078452" y="177355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3118058" y="1773552"/>
              <a:ext cx="0" cy="6951"/>
            </a:xfrm>
            <a:custGeom>
              <a:avLst/>
              <a:pathLst>
                <a:path w="0" h="6951">
                  <a:moveTo>
                    <a:pt x="0" y="0"/>
                  </a:moveTo>
                  <a:lnTo>
                    <a:pt x="0" y="695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3118058" y="178050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3157665" y="1780503"/>
              <a:ext cx="0" cy="6951"/>
            </a:xfrm>
            <a:custGeom>
              <a:avLst/>
              <a:pathLst>
                <a:path w="0" h="6951">
                  <a:moveTo>
                    <a:pt x="0" y="0"/>
                  </a:moveTo>
                  <a:lnTo>
                    <a:pt x="0" y="695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3157665" y="1787454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3236878" y="178745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1613016" y="1335020"/>
              <a:ext cx="554489" cy="0"/>
            </a:xfrm>
            <a:custGeom>
              <a:avLst/>
              <a:pathLst>
                <a:path w="554489" h="0">
                  <a:moveTo>
                    <a:pt x="0" y="0"/>
                  </a:moveTo>
                  <a:lnTo>
                    <a:pt x="554489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2167505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2167505" y="13417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220711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2207112" y="134851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2246718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2246718" y="135526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2286324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2286324" y="136201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2325931" y="13620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2325931" y="137551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2365537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2365537" y="13890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2405144" y="138900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2405144" y="141600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2444750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2444750" y="144299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2484356" y="144299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2484356" y="148348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2523963" y="148348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2523963" y="149698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2563569" y="149698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2563569" y="151722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2603176" y="151722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2603176" y="154422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2642782" y="154422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2642782" y="155771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2682388" y="155771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2682388" y="157121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2721995" y="157121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2721995" y="161170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2761601" y="161170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2761601" y="164544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2801207" y="164544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2801207" y="1658945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2880420" y="165894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2880420" y="167919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2920027" y="167919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2920027" y="168593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2959633" y="168593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2959633" y="171293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2999239" y="1712933"/>
              <a:ext cx="0" cy="19113"/>
            </a:xfrm>
            <a:custGeom>
              <a:avLst/>
              <a:pathLst>
                <a:path w="0" h="19113">
                  <a:moveTo>
                    <a:pt x="0" y="0"/>
                  </a:moveTo>
                  <a:lnTo>
                    <a:pt x="0" y="1911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2999239" y="173204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3038846" y="1732047"/>
              <a:ext cx="0" cy="20851"/>
            </a:xfrm>
            <a:custGeom>
              <a:avLst/>
              <a:pathLst>
                <a:path w="0" h="20851">
                  <a:moveTo>
                    <a:pt x="0" y="0"/>
                  </a:moveTo>
                  <a:lnTo>
                    <a:pt x="0" y="2085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3038846" y="175289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3078452" y="1752898"/>
              <a:ext cx="0" cy="6950"/>
            </a:xfrm>
            <a:custGeom>
              <a:avLst/>
              <a:pathLst>
                <a:path w="0" h="6950">
                  <a:moveTo>
                    <a:pt x="0" y="0"/>
                  </a:moveTo>
                  <a:lnTo>
                    <a:pt x="0" y="695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3078452" y="1759849"/>
              <a:ext cx="158425" cy="0"/>
            </a:xfrm>
            <a:custGeom>
              <a:avLst/>
              <a:pathLst>
                <a:path w="158425" h="0">
                  <a:moveTo>
                    <a:pt x="0" y="0"/>
                  </a:moveTo>
                  <a:lnTo>
                    <a:pt x="158425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3236878" y="175984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tx676"/>
            <p:cNvSpPr/>
            <p:nvPr/>
          </p:nvSpPr>
          <p:spPr>
            <a:xfrm>
              <a:off x="3371658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678" name="tx677"/>
            <p:cNvSpPr/>
            <p:nvPr/>
          </p:nvSpPr>
          <p:spPr>
            <a:xfrm>
              <a:off x="3371658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679" name="tx678"/>
            <p:cNvSpPr/>
            <p:nvPr/>
          </p:nvSpPr>
          <p:spPr>
            <a:xfrm>
              <a:off x="3371658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680" name="pl679"/>
            <p:cNvSpPr/>
            <p:nvPr/>
          </p:nvSpPr>
          <p:spPr>
            <a:xfrm>
              <a:off x="2924524" y="200986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2959633" y="197475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2924524" y="1854650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2959633" y="1819541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2924524" y="2124588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2959633" y="208947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2924524" y="1949128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2959633" y="1914019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2924524" y="179391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2959633" y="175880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2924524" y="209759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2959633" y="206248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2924524" y="1976122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2959633" y="1941013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2924524" y="1719681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2959633" y="1684572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2924524" y="2124588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2959633" y="208947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2924524" y="200986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2959633" y="197475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2924524" y="1712933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2959633" y="167782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2924524" y="2043606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2959633" y="2008497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rc703"/>
            <p:cNvSpPr/>
            <p:nvPr/>
          </p:nvSpPr>
          <p:spPr>
            <a:xfrm>
              <a:off x="3387660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3387660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3387660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3387660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3387660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3387660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3387660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3387660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3387660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3387660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3387660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3387660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3387660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344905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356786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368668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380550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392432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404314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416196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428078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439960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451842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463724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475606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487487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499369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511251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517192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3387660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3387660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3387660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5"/>
            <p:cNvSpPr/>
            <p:nvPr/>
          </p:nvSpPr>
          <p:spPr>
            <a:xfrm>
              <a:off x="3387660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6"/>
            <p:cNvSpPr/>
            <p:nvPr/>
          </p:nvSpPr>
          <p:spPr>
            <a:xfrm>
              <a:off x="3387660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7"/>
            <p:cNvSpPr/>
            <p:nvPr/>
          </p:nvSpPr>
          <p:spPr>
            <a:xfrm>
              <a:off x="3387660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8"/>
            <p:cNvSpPr/>
            <p:nvPr/>
          </p:nvSpPr>
          <p:spPr>
            <a:xfrm>
              <a:off x="3387660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3387660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3387660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3387660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3387660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338964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350845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362727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374609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386491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398373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410255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422137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434019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445901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457783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469665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481547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49342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505310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3488656" y="1335444"/>
              <a:ext cx="1604058" cy="873912"/>
            </a:xfrm>
            <a:custGeom>
              <a:avLst/>
              <a:pathLst>
                <a:path w="1604058" h="873912">
                  <a:moveTo>
                    <a:pt x="0" y="0"/>
                  </a:moveTo>
                  <a:lnTo>
                    <a:pt x="514882" y="0"/>
                  </a:lnTo>
                  <a:lnTo>
                    <a:pt x="514882" y="13253"/>
                  </a:lnTo>
                  <a:lnTo>
                    <a:pt x="594095" y="13253"/>
                  </a:lnTo>
                  <a:lnTo>
                    <a:pt x="594095" y="31164"/>
                  </a:lnTo>
                  <a:lnTo>
                    <a:pt x="653505" y="31164"/>
                  </a:lnTo>
                  <a:lnTo>
                    <a:pt x="653505" y="53531"/>
                  </a:lnTo>
                  <a:lnTo>
                    <a:pt x="712914" y="53531"/>
                  </a:lnTo>
                  <a:lnTo>
                    <a:pt x="712914" y="84439"/>
                  </a:lnTo>
                  <a:lnTo>
                    <a:pt x="752521" y="84439"/>
                  </a:lnTo>
                  <a:lnTo>
                    <a:pt x="752521" y="123805"/>
                  </a:lnTo>
                  <a:lnTo>
                    <a:pt x="792127" y="123805"/>
                  </a:lnTo>
                  <a:lnTo>
                    <a:pt x="792127" y="173276"/>
                  </a:lnTo>
                  <a:lnTo>
                    <a:pt x="831734" y="173276"/>
                  </a:lnTo>
                  <a:lnTo>
                    <a:pt x="831734" y="231990"/>
                  </a:lnTo>
                  <a:lnTo>
                    <a:pt x="871340" y="231990"/>
                  </a:lnTo>
                  <a:lnTo>
                    <a:pt x="871340" y="298319"/>
                  </a:lnTo>
                  <a:lnTo>
                    <a:pt x="910946" y="298319"/>
                  </a:lnTo>
                  <a:lnTo>
                    <a:pt x="910946" y="369572"/>
                  </a:lnTo>
                  <a:lnTo>
                    <a:pt x="950553" y="369572"/>
                  </a:lnTo>
                  <a:lnTo>
                    <a:pt x="950553" y="438518"/>
                  </a:lnTo>
                  <a:lnTo>
                    <a:pt x="990159" y="438518"/>
                  </a:lnTo>
                  <a:lnTo>
                    <a:pt x="990159" y="499429"/>
                  </a:lnTo>
                  <a:lnTo>
                    <a:pt x="1029765" y="499429"/>
                  </a:lnTo>
                  <a:lnTo>
                    <a:pt x="1029765" y="550559"/>
                  </a:lnTo>
                  <a:lnTo>
                    <a:pt x="1069372" y="550559"/>
                  </a:lnTo>
                  <a:lnTo>
                    <a:pt x="1069372" y="592474"/>
                  </a:lnTo>
                  <a:lnTo>
                    <a:pt x="1108978" y="592474"/>
                  </a:lnTo>
                  <a:lnTo>
                    <a:pt x="1108978" y="627248"/>
                  </a:lnTo>
                  <a:lnTo>
                    <a:pt x="1148585" y="627248"/>
                  </a:lnTo>
                  <a:lnTo>
                    <a:pt x="1148585" y="656897"/>
                  </a:lnTo>
                  <a:lnTo>
                    <a:pt x="1207994" y="656897"/>
                  </a:lnTo>
                  <a:lnTo>
                    <a:pt x="1207994" y="682998"/>
                  </a:lnTo>
                  <a:lnTo>
                    <a:pt x="1267404" y="682998"/>
                  </a:lnTo>
                  <a:lnTo>
                    <a:pt x="1267404" y="710089"/>
                  </a:lnTo>
                  <a:lnTo>
                    <a:pt x="1307010" y="710089"/>
                  </a:lnTo>
                  <a:lnTo>
                    <a:pt x="1307010" y="738860"/>
                  </a:lnTo>
                  <a:lnTo>
                    <a:pt x="1346616" y="738860"/>
                  </a:lnTo>
                  <a:lnTo>
                    <a:pt x="1346616" y="769118"/>
                  </a:lnTo>
                  <a:lnTo>
                    <a:pt x="1386223" y="769118"/>
                  </a:lnTo>
                  <a:lnTo>
                    <a:pt x="1386223" y="799777"/>
                  </a:lnTo>
                  <a:lnTo>
                    <a:pt x="1425829" y="799777"/>
                  </a:lnTo>
                  <a:lnTo>
                    <a:pt x="1425829" y="827581"/>
                  </a:lnTo>
                  <a:lnTo>
                    <a:pt x="1465436" y="827581"/>
                  </a:lnTo>
                  <a:lnTo>
                    <a:pt x="1465436" y="850450"/>
                  </a:lnTo>
                  <a:lnTo>
                    <a:pt x="1505042" y="850450"/>
                  </a:lnTo>
                  <a:lnTo>
                    <a:pt x="1505042" y="867616"/>
                  </a:lnTo>
                  <a:lnTo>
                    <a:pt x="1604058" y="867616"/>
                  </a:lnTo>
                  <a:lnTo>
                    <a:pt x="1604058" y="873912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3488656" y="1335359"/>
              <a:ext cx="1604058" cy="725385"/>
            </a:xfrm>
            <a:custGeom>
              <a:avLst/>
              <a:pathLst>
                <a:path w="1604058" h="725385">
                  <a:moveTo>
                    <a:pt x="0" y="0"/>
                  </a:moveTo>
                  <a:lnTo>
                    <a:pt x="514882" y="0"/>
                  </a:lnTo>
                  <a:lnTo>
                    <a:pt x="514882" y="10608"/>
                  </a:lnTo>
                  <a:lnTo>
                    <a:pt x="594095" y="10608"/>
                  </a:lnTo>
                  <a:lnTo>
                    <a:pt x="594095" y="24961"/>
                  </a:lnTo>
                  <a:lnTo>
                    <a:pt x="653505" y="24961"/>
                  </a:lnTo>
                  <a:lnTo>
                    <a:pt x="653505" y="42911"/>
                  </a:lnTo>
                  <a:lnTo>
                    <a:pt x="712914" y="42911"/>
                  </a:lnTo>
                  <a:lnTo>
                    <a:pt x="712914" y="67767"/>
                  </a:lnTo>
                  <a:lnTo>
                    <a:pt x="752521" y="67767"/>
                  </a:lnTo>
                  <a:lnTo>
                    <a:pt x="752521" y="99510"/>
                  </a:lnTo>
                  <a:lnTo>
                    <a:pt x="792127" y="99510"/>
                  </a:lnTo>
                  <a:lnTo>
                    <a:pt x="792127" y="139539"/>
                  </a:lnTo>
                  <a:lnTo>
                    <a:pt x="831734" y="139539"/>
                  </a:lnTo>
                  <a:lnTo>
                    <a:pt x="831734" y="187251"/>
                  </a:lnTo>
                  <a:lnTo>
                    <a:pt x="871340" y="187251"/>
                  </a:lnTo>
                  <a:lnTo>
                    <a:pt x="871340" y="241425"/>
                  </a:lnTo>
                  <a:lnTo>
                    <a:pt x="910946" y="241425"/>
                  </a:lnTo>
                  <a:lnTo>
                    <a:pt x="910946" y="299956"/>
                  </a:lnTo>
                  <a:lnTo>
                    <a:pt x="950553" y="299956"/>
                  </a:lnTo>
                  <a:lnTo>
                    <a:pt x="950553" y="356933"/>
                  </a:lnTo>
                  <a:lnTo>
                    <a:pt x="990159" y="356933"/>
                  </a:lnTo>
                  <a:lnTo>
                    <a:pt x="990159" y="407560"/>
                  </a:lnTo>
                  <a:lnTo>
                    <a:pt x="1029765" y="407560"/>
                  </a:lnTo>
                  <a:lnTo>
                    <a:pt x="1029765" y="450274"/>
                  </a:lnTo>
                  <a:lnTo>
                    <a:pt x="1069372" y="450274"/>
                  </a:lnTo>
                  <a:lnTo>
                    <a:pt x="1069372" y="485441"/>
                  </a:lnTo>
                  <a:lnTo>
                    <a:pt x="1108978" y="485441"/>
                  </a:lnTo>
                  <a:lnTo>
                    <a:pt x="1108978" y="514724"/>
                  </a:lnTo>
                  <a:lnTo>
                    <a:pt x="1148585" y="514724"/>
                  </a:lnTo>
                  <a:lnTo>
                    <a:pt x="1148585" y="539768"/>
                  </a:lnTo>
                  <a:lnTo>
                    <a:pt x="1207994" y="539768"/>
                  </a:lnTo>
                  <a:lnTo>
                    <a:pt x="1207994" y="561876"/>
                  </a:lnTo>
                  <a:lnTo>
                    <a:pt x="1267404" y="561876"/>
                  </a:lnTo>
                  <a:lnTo>
                    <a:pt x="1267404" y="584883"/>
                  </a:lnTo>
                  <a:lnTo>
                    <a:pt x="1307010" y="584883"/>
                  </a:lnTo>
                  <a:lnTo>
                    <a:pt x="1307010" y="609385"/>
                  </a:lnTo>
                  <a:lnTo>
                    <a:pt x="1346616" y="609385"/>
                  </a:lnTo>
                  <a:lnTo>
                    <a:pt x="1346616" y="635231"/>
                  </a:lnTo>
                  <a:lnTo>
                    <a:pt x="1386223" y="635231"/>
                  </a:lnTo>
                  <a:lnTo>
                    <a:pt x="1386223" y="661504"/>
                  </a:lnTo>
                  <a:lnTo>
                    <a:pt x="1425829" y="661504"/>
                  </a:lnTo>
                  <a:lnTo>
                    <a:pt x="1425829" y="685403"/>
                  </a:lnTo>
                  <a:lnTo>
                    <a:pt x="1465436" y="685403"/>
                  </a:lnTo>
                  <a:lnTo>
                    <a:pt x="1465436" y="705113"/>
                  </a:lnTo>
                  <a:lnTo>
                    <a:pt x="1505042" y="705113"/>
                  </a:lnTo>
                  <a:lnTo>
                    <a:pt x="1505042" y="719939"/>
                  </a:lnTo>
                  <a:lnTo>
                    <a:pt x="1604058" y="719939"/>
                  </a:lnTo>
                  <a:lnTo>
                    <a:pt x="1604058" y="725385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3488656" y="1335232"/>
              <a:ext cx="1604058" cy="479599"/>
            </a:xfrm>
            <a:custGeom>
              <a:avLst/>
              <a:pathLst>
                <a:path w="1604058" h="479599">
                  <a:moveTo>
                    <a:pt x="0" y="0"/>
                  </a:moveTo>
                  <a:lnTo>
                    <a:pt x="514882" y="0"/>
                  </a:lnTo>
                  <a:lnTo>
                    <a:pt x="514882" y="6635"/>
                  </a:lnTo>
                  <a:lnTo>
                    <a:pt x="594095" y="6635"/>
                  </a:lnTo>
                  <a:lnTo>
                    <a:pt x="594095" y="15628"/>
                  </a:lnTo>
                  <a:lnTo>
                    <a:pt x="653505" y="15628"/>
                  </a:lnTo>
                  <a:lnTo>
                    <a:pt x="653505" y="26901"/>
                  </a:lnTo>
                  <a:lnTo>
                    <a:pt x="712914" y="26901"/>
                  </a:lnTo>
                  <a:lnTo>
                    <a:pt x="712914" y="42558"/>
                  </a:lnTo>
                  <a:lnTo>
                    <a:pt x="752521" y="42558"/>
                  </a:lnTo>
                  <a:lnTo>
                    <a:pt x="752521" y="62634"/>
                  </a:lnTo>
                  <a:lnTo>
                    <a:pt x="792127" y="62634"/>
                  </a:lnTo>
                  <a:lnTo>
                    <a:pt x="792127" y="88082"/>
                  </a:lnTo>
                  <a:lnTo>
                    <a:pt x="831734" y="88082"/>
                  </a:lnTo>
                  <a:lnTo>
                    <a:pt x="831734" y="118610"/>
                  </a:lnTo>
                  <a:lnTo>
                    <a:pt x="871340" y="118610"/>
                  </a:lnTo>
                  <a:lnTo>
                    <a:pt x="871340" y="153538"/>
                  </a:lnTo>
                  <a:lnTo>
                    <a:pt x="910946" y="153538"/>
                  </a:lnTo>
                  <a:lnTo>
                    <a:pt x="910946" y="191601"/>
                  </a:lnTo>
                  <a:lnTo>
                    <a:pt x="950553" y="191601"/>
                  </a:lnTo>
                  <a:lnTo>
                    <a:pt x="950553" y="228989"/>
                  </a:lnTo>
                  <a:lnTo>
                    <a:pt x="990159" y="228989"/>
                  </a:lnTo>
                  <a:lnTo>
                    <a:pt x="990159" y="262498"/>
                  </a:lnTo>
                  <a:lnTo>
                    <a:pt x="1029765" y="262498"/>
                  </a:lnTo>
                  <a:lnTo>
                    <a:pt x="1029765" y="290986"/>
                  </a:lnTo>
                  <a:lnTo>
                    <a:pt x="1069372" y="290986"/>
                  </a:lnTo>
                  <a:lnTo>
                    <a:pt x="1069372" y="314593"/>
                  </a:lnTo>
                  <a:lnTo>
                    <a:pt x="1108978" y="314593"/>
                  </a:lnTo>
                  <a:lnTo>
                    <a:pt x="1108978" y="334358"/>
                  </a:lnTo>
                  <a:lnTo>
                    <a:pt x="1148585" y="334358"/>
                  </a:lnTo>
                  <a:lnTo>
                    <a:pt x="1148585" y="351340"/>
                  </a:lnTo>
                  <a:lnTo>
                    <a:pt x="1207994" y="351340"/>
                  </a:lnTo>
                  <a:lnTo>
                    <a:pt x="1207994" y="366394"/>
                  </a:lnTo>
                  <a:lnTo>
                    <a:pt x="1267404" y="366394"/>
                  </a:lnTo>
                  <a:lnTo>
                    <a:pt x="1267404" y="382120"/>
                  </a:lnTo>
                  <a:lnTo>
                    <a:pt x="1307010" y="382120"/>
                  </a:lnTo>
                  <a:lnTo>
                    <a:pt x="1307010" y="398941"/>
                  </a:lnTo>
                  <a:lnTo>
                    <a:pt x="1346616" y="398941"/>
                  </a:lnTo>
                  <a:lnTo>
                    <a:pt x="1346616" y="416764"/>
                  </a:lnTo>
                  <a:lnTo>
                    <a:pt x="1386223" y="416764"/>
                  </a:lnTo>
                  <a:lnTo>
                    <a:pt x="1386223" y="434967"/>
                  </a:lnTo>
                  <a:lnTo>
                    <a:pt x="1425829" y="434967"/>
                  </a:lnTo>
                  <a:lnTo>
                    <a:pt x="1425829" y="451602"/>
                  </a:lnTo>
                  <a:lnTo>
                    <a:pt x="1465436" y="451602"/>
                  </a:lnTo>
                  <a:lnTo>
                    <a:pt x="1465436" y="465377"/>
                  </a:lnTo>
                  <a:lnTo>
                    <a:pt x="1505042" y="465377"/>
                  </a:lnTo>
                  <a:lnTo>
                    <a:pt x="1505042" y="475773"/>
                  </a:lnTo>
                  <a:lnTo>
                    <a:pt x="1604058" y="475773"/>
                  </a:lnTo>
                  <a:lnTo>
                    <a:pt x="1604058" y="479599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tx761"/>
            <p:cNvSpPr/>
            <p:nvPr/>
          </p:nvSpPr>
          <p:spPr>
            <a:xfrm>
              <a:off x="4971326" y="2093087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68</a:t>
              </a:r>
            </a:p>
          </p:txBody>
        </p:sp>
        <p:sp>
          <p:nvSpPr>
            <p:cNvPr id="763" name="tx762"/>
            <p:cNvSpPr/>
            <p:nvPr/>
          </p:nvSpPr>
          <p:spPr>
            <a:xfrm>
              <a:off x="4971326" y="1944475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73</a:t>
              </a:r>
            </a:p>
          </p:txBody>
        </p:sp>
        <p:sp>
          <p:nvSpPr>
            <p:cNvPr id="764" name="tx763"/>
            <p:cNvSpPr/>
            <p:nvPr/>
          </p:nvSpPr>
          <p:spPr>
            <a:xfrm>
              <a:off x="4971326" y="1698561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82</a:t>
              </a:r>
            </a:p>
          </p:txBody>
        </p:sp>
        <p:sp>
          <p:nvSpPr>
            <p:cNvPr id="765" name="tx764"/>
            <p:cNvSpPr/>
            <p:nvPr/>
          </p:nvSpPr>
          <p:spPr>
            <a:xfrm>
              <a:off x="5227495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766" name="tx765"/>
            <p:cNvSpPr/>
            <p:nvPr/>
          </p:nvSpPr>
          <p:spPr>
            <a:xfrm>
              <a:off x="5227495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767" name="tx766"/>
            <p:cNvSpPr/>
            <p:nvPr/>
          </p:nvSpPr>
          <p:spPr>
            <a:xfrm>
              <a:off x="5227495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768" name="rc767"/>
            <p:cNvSpPr/>
            <p:nvPr/>
          </p:nvSpPr>
          <p:spPr>
            <a:xfrm>
              <a:off x="1531823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9" name="tx768"/>
            <p:cNvSpPr/>
            <p:nvPr/>
          </p:nvSpPr>
          <p:spPr>
            <a:xfrm>
              <a:off x="2000744" y="1024598"/>
              <a:ext cx="84840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Sample (n = 4)</a:t>
              </a:r>
            </a:p>
          </p:txBody>
        </p:sp>
        <p:sp>
          <p:nvSpPr>
            <p:cNvPr id="770" name="rc769"/>
            <p:cNvSpPr/>
            <p:nvPr/>
          </p:nvSpPr>
          <p:spPr>
            <a:xfrm>
              <a:off x="3387660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1" name="tx770"/>
            <p:cNvSpPr/>
            <p:nvPr/>
          </p:nvSpPr>
          <p:spPr>
            <a:xfrm>
              <a:off x="3793225" y="1024598"/>
              <a:ext cx="975116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Population / truth</a:t>
              </a:r>
            </a:p>
          </p:txBody>
        </p:sp>
        <p:sp>
          <p:nvSpPr>
            <p:cNvPr id="772" name="pl771"/>
            <p:cNvSpPr/>
            <p:nvPr/>
          </p:nvSpPr>
          <p:spPr>
            <a:xfrm>
              <a:off x="153380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16526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17714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189026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200908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21278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224671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236553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248435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260317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272199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284081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295963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30784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319727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tx786"/>
            <p:cNvSpPr/>
            <p:nvPr/>
          </p:nvSpPr>
          <p:spPr>
            <a:xfrm>
              <a:off x="1498251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</a:t>
              </a:r>
            </a:p>
          </p:txBody>
        </p:sp>
        <p:sp>
          <p:nvSpPr>
            <p:cNvPr id="788" name="tx787"/>
            <p:cNvSpPr/>
            <p:nvPr/>
          </p:nvSpPr>
          <p:spPr>
            <a:xfrm>
              <a:off x="158151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789" name="tx788"/>
            <p:cNvSpPr/>
            <p:nvPr/>
          </p:nvSpPr>
          <p:spPr>
            <a:xfrm>
              <a:off x="1700336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790" name="tx789"/>
            <p:cNvSpPr/>
            <p:nvPr/>
          </p:nvSpPr>
          <p:spPr>
            <a:xfrm>
              <a:off x="181915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791" name="tx790"/>
            <p:cNvSpPr/>
            <p:nvPr/>
          </p:nvSpPr>
          <p:spPr>
            <a:xfrm>
              <a:off x="193797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21</a:t>
              </a:r>
            </a:p>
          </p:txBody>
        </p:sp>
        <p:sp>
          <p:nvSpPr>
            <p:cNvPr id="792" name="tx791"/>
            <p:cNvSpPr/>
            <p:nvPr/>
          </p:nvSpPr>
          <p:spPr>
            <a:xfrm>
              <a:off x="205679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793" name="tx792"/>
            <p:cNvSpPr/>
            <p:nvPr/>
          </p:nvSpPr>
          <p:spPr>
            <a:xfrm>
              <a:off x="2175613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27</a:t>
              </a:r>
            </a:p>
          </p:txBody>
        </p:sp>
        <p:sp>
          <p:nvSpPr>
            <p:cNvPr id="794" name="tx793"/>
            <p:cNvSpPr/>
            <p:nvPr/>
          </p:nvSpPr>
          <p:spPr>
            <a:xfrm>
              <a:off x="229443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795" name="tx794"/>
            <p:cNvSpPr/>
            <p:nvPr/>
          </p:nvSpPr>
          <p:spPr>
            <a:xfrm>
              <a:off x="241325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33</a:t>
              </a:r>
            </a:p>
          </p:txBody>
        </p:sp>
        <p:sp>
          <p:nvSpPr>
            <p:cNvPr id="796" name="tx795"/>
            <p:cNvSpPr/>
            <p:nvPr/>
          </p:nvSpPr>
          <p:spPr>
            <a:xfrm>
              <a:off x="253207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797" name="tx796"/>
            <p:cNvSpPr/>
            <p:nvPr/>
          </p:nvSpPr>
          <p:spPr>
            <a:xfrm>
              <a:off x="265089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39</a:t>
              </a:r>
            </a:p>
          </p:txBody>
        </p:sp>
        <p:sp>
          <p:nvSpPr>
            <p:cNvPr id="798" name="tx797"/>
            <p:cNvSpPr/>
            <p:nvPr/>
          </p:nvSpPr>
          <p:spPr>
            <a:xfrm>
              <a:off x="2769709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799" name="tx798"/>
            <p:cNvSpPr/>
            <p:nvPr/>
          </p:nvSpPr>
          <p:spPr>
            <a:xfrm>
              <a:off x="2888528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45</a:t>
              </a:r>
            </a:p>
          </p:txBody>
        </p:sp>
        <p:sp>
          <p:nvSpPr>
            <p:cNvPr id="800" name="tx799"/>
            <p:cNvSpPr/>
            <p:nvPr/>
          </p:nvSpPr>
          <p:spPr>
            <a:xfrm>
              <a:off x="300734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01" name="tx800"/>
            <p:cNvSpPr/>
            <p:nvPr/>
          </p:nvSpPr>
          <p:spPr>
            <a:xfrm>
              <a:off x="3126166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51</a:t>
              </a:r>
            </a:p>
          </p:txBody>
        </p:sp>
        <p:sp>
          <p:nvSpPr>
            <p:cNvPr id="802" name="pl801"/>
            <p:cNvSpPr/>
            <p:nvPr/>
          </p:nvSpPr>
          <p:spPr>
            <a:xfrm>
              <a:off x="33896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350845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36272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374609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386491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39837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410255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422137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434019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445901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457783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469665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48154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493428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5053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tx816"/>
            <p:cNvSpPr/>
            <p:nvPr/>
          </p:nvSpPr>
          <p:spPr>
            <a:xfrm>
              <a:off x="3354088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</a:t>
              </a:r>
            </a:p>
          </p:txBody>
        </p:sp>
        <p:sp>
          <p:nvSpPr>
            <p:cNvPr id="818" name="tx817"/>
            <p:cNvSpPr/>
            <p:nvPr/>
          </p:nvSpPr>
          <p:spPr>
            <a:xfrm>
              <a:off x="343735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19" name="tx818"/>
            <p:cNvSpPr/>
            <p:nvPr/>
          </p:nvSpPr>
          <p:spPr>
            <a:xfrm>
              <a:off x="3556173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820" name="tx819"/>
            <p:cNvSpPr/>
            <p:nvPr/>
          </p:nvSpPr>
          <p:spPr>
            <a:xfrm>
              <a:off x="36749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821" name="tx820"/>
            <p:cNvSpPr/>
            <p:nvPr/>
          </p:nvSpPr>
          <p:spPr>
            <a:xfrm>
              <a:off x="3793812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21</a:t>
              </a:r>
            </a:p>
          </p:txBody>
        </p:sp>
        <p:sp>
          <p:nvSpPr>
            <p:cNvPr id="822" name="tx821"/>
            <p:cNvSpPr/>
            <p:nvPr/>
          </p:nvSpPr>
          <p:spPr>
            <a:xfrm>
              <a:off x="3912631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23" name="tx822"/>
            <p:cNvSpPr/>
            <p:nvPr/>
          </p:nvSpPr>
          <p:spPr>
            <a:xfrm>
              <a:off x="403145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27</a:t>
              </a:r>
            </a:p>
          </p:txBody>
        </p:sp>
        <p:sp>
          <p:nvSpPr>
            <p:cNvPr id="824" name="tx823"/>
            <p:cNvSpPr/>
            <p:nvPr/>
          </p:nvSpPr>
          <p:spPr>
            <a:xfrm>
              <a:off x="415026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825" name="tx824"/>
            <p:cNvSpPr/>
            <p:nvPr/>
          </p:nvSpPr>
          <p:spPr>
            <a:xfrm>
              <a:off x="426908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33</a:t>
              </a:r>
            </a:p>
          </p:txBody>
        </p:sp>
        <p:sp>
          <p:nvSpPr>
            <p:cNvPr id="826" name="tx825"/>
            <p:cNvSpPr/>
            <p:nvPr/>
          </p:nvSpPr>
          <p:spPr>
            <a:xfrm>
              <a:off x="438790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27" name="tx826"/>
            <p:cNvSpPr/>
            <p:nvPr/>
          </p:nvSpPr>
          <p:spPr>
            <a:xfrm>
              <a:off x="450672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39</a:t>
              </a:r>
            </a:p>
          </p:txBody>
        </p:sp>
        <p:sp>
          <p:nvSpPr>
            <p:cNvPr id="828" name="tx827"/>
            <p:cNvSpPr/>
            <p:nvPr/>
          </p:nvSpPr>
          <p:spPr>
            <a:xfrm>
              <a:off x="4625546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829" name="tx828"/>
            <p:cNvSpPr/>
            <p:nvPr/>
          </p:nvSpPr>
          <p:spPr>
            <a:xfrm>
              <a:off x="4744365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45</a:t>
              </a:r>
            </a:p>
          </p:txBody>
        </p:sp>
        <p:sp>
          <p:nvSpPr>
            <p:cNvPr id="830" name="tx829"/>
            <p:cNvSpPr/>
            <p:nvPr/>
          </p:nvSpPr>
          <p:spPr>
            <a:xfrm>
              <a:off x="4863184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31" name="tx830"/>
            <p:cNvSpPr/>
            <p:nvPr/>
          </p:nvSpPr>
          <p:spPr>
            <a:xfrm>
              <a:off x="4982003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51</a:t>
              </a:r>
            </a:p>
          </p:txBody>
        </p:sp>
        <p:sp>
          <p:nvSpPr>
            <p:cNvPr id="832" name="tx831"/>
            <p:cNvSpPr/>
            <p:nvPr/>
          </p:nvSpPr>
          <p:spPr>
            <a:xfrm>
              <a:off x="1291894" y="3990603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833" name="tx832"/>
            <p:cNvSpPr/>
            <p:nvPr/>
          </p:nvSpPr>
          <p:spPr>
            <a:xfrm>
              <a:off x="1220789" y="3720666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834" name="tx833"/>
            <p:cNvSpPr/>
            <p:nvPr/>
          </p:nvSpPr>
          <p:spPr>
            <a:xfrm>
              <a:off x="1220789" y="345072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835" name="tx834"/>
            <p:cNvSpPr/>
            <p:nvPr/>
          </p:nvSpPr>
          <p:spPr>
            <a:xfrm>
              <a:off x="1220789" y="3180791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836" name="tx835"/>
            <p:cNvSpPr/>
            <p:nvPr/>
          </p:nvSpPr>
          <p:spPr>
            <a:xfrm>
              <a:off x="1220789" y="291085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837" name="tx836"/>
            <p:cNvSpPr/>
            <p:nvPr/>
          </p:nvSpPr>
          <p:spPr>
            <a:xfrm>
              <a:off x="1220789" y="264091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838" name="tx837"/>
            <p:cNvSpPr/>
            <p:nvPr/>
          </p:nvSpPr>
          <p:spPr>
            <a:xfrm>
              <a:off x="1220789" y="237097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839" name="tx838"/>
            <p:cNvSpPr/>
            <p:nvPr/>
          </p:nvSpPr>
          <p:spPr>
            <a:xfrm>
              <a:off x="1220789" y="2101040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840" name="tx839"/>
            <p:cNvSpPr/>
            <p:nvPr/>
          </p:nvSpPr>
          <p:spPr>
            <a:xfrm>
              <a:off x="1220789" y="18311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841" name="tx840"/>
            <p:cNvSpPr/>
            <p:nvPr/>
          </p:nvSpPr>
          <p:spPr>
            <a:xfrm>
              <a:off x="1220789" y="15611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842" name="tx841"/>
            <p:cNvSpPr/>
            <p:nvPr/>
          </p:nvSpPr>
          <p:spPr>
            <a:xfrm>
              <a:off x="1149684" y="1291228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843" name="pl842"/>
            <p:cNvSpPr/>
            <p:nvPr/>
          </p:nvSpPr>
          <p:spPr>
            <a:xfrm>
              <a:off x="1497028" y="4034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1497028" y="3764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1497028" y="34945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1497028" y="32245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1497028" y="2954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7"/>
            <p:cNvSpPr/>
            <p:nvPr/>
          </p:nvSpPr>
          <p:spPr>
            <a:xfrm>
              <a:off x="1497028" y="2684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8"/>
            <p:cNvSpPr/>
            <p:nvPr/>
          </p:nvSpPr>
          <p:spPr>
            <a:xfrm>
              <a:off x="1497028" y="24147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49"/>
            <p:cNvSpPr/>
            <p:nvPr/>
          </p:nvSpPr>
          <p:spPr>
            <a:xfrm>
              <a:off x="1497028" y="2144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50"/>
            <p:cNvSpPr/>
            <p:nvPr/>
          </p:nvSpPr>
          <p:spPr>
            <a:xfrm>
              <a:off x="1497028" y="18748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1"/>
            <p:cNvSpPr/>
            <p:nvPr/>
          </p:nvSpPr>
          <p:spPr>
            <a:xfrm>
              <a:off x="1497028" y="16049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l852"/>
            <p:cNvSpPr/>
            <p:nvPr/>
          </p:nvSpPr>
          <p:spPr>
            <a:xfrm>
              <a:off x="1497028" y="1335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tx853"/>
            <p:cNvSpPr/>
            <p:nvPr/>
          </p:nvSpPr>
          <p:spPr>
            <a:xfrm>
              <a:off x="2865143" y="4365234"/>
              <a:ext cx="975444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Time to Event</a:t>
              </a:r>
            </a:p>
          </p:txBody>
        </p:sp>
        <p:sp>
          <p:nvSpPr>
            <p:cNvPr id="855" name="tx854"/>
            <p:cNvSpPr/>
            <p:nvPr/>
          </p:nvSpPr>
          <p:spPr>
            <a:xfrm rot="-5400000">
              <a:off x="199336" y="2617109"/>
              <a:ext cx="163779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 (%)</a:t>
              </a:r>
            </a:p>
          </p:txBody>
        </p:sp>
        <p:sp>
          <p:nvSpPr>
            <p:cNvPr id="856" name="rc855"/>
            <p:cNvSpPr/>
            <p:nvPr/>
          </p:nvSpPr>
          <p:spPr>
            <a:xfrm>
              <a:off x="5313086" y="2185690"/>
              <a:ext cx="834662" cy="99803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7" name="tx856"/>
            <p:cNvSpPr/>
            <p:nvPr/>
          </p:nvSpPr>
          <p:spPr>
            <a:xfrm>
              <a:off x="5382675" y="226980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858" name="rc857"/>
            <p:cNvSpPr/>
            <p:nvPr/>
          </p:nvSpPr>
          <p:spPr>
            <a:xfrm>
              <a:off x="5382675" y="245576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9" name="pl858"/>
            <p:cNvSpPr/>
            <p:nvPr/>
          </p:nvSpPr>
          <p:spPr>
            <a:xfrm>
              <a:off x="5404620" y="25654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9"/>
            <p:cNvSpPr/>
            <p:nvPr/>
          </p:nvSpPr>
          <p:spPr>
            <a:xfrm>
              <a:off x="5457293" y="256549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0"/>
            <p:cNvSpPr/>
            <p:nvPr/>
          </p:nvSpPr>
          <p:spPr>
            <a:xfrm>
              <a:off x="5492403" y="253038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rc861"/>
            <p:cNvSpPr/>
            <p:nvPr/>
          </p:nvSpPr>
          <p:spPr>
            <a:xfrm>
              <a:off x="5382675" y="267522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5404620" y="27849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5457293" y="2784953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5492403" y="274984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rc865"/>
            <p:cNvSpPr/>
            <p:nvPr/>
          </p:nvSpPr>
          <p:spPr>
            <a:xfrm>
              <a:off x="5382675" y="289468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7" name="pl866"/>
            <p:cNvSpPr/>
            <p:nvPr/>
          </p:nvSpPr>
          <p:spPr>
            <a:xfrm>
              <a:off x="5404620" y="300440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7"/>
            <p:cNvSpPr/>
            <p:nvPr/>
          </p:nvSpPr>
          <p:spPr>
            <a:xfrm>
              <a:off x="5457293" y="3004409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8"/>
            <p:cNvSpPr/>
            <p:nvPr/>
          </p:nvSpPr>
          <p:spPr>
            <a:xfrm>
              <a:off x="5492403" y="2969300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tx869"/>
            <p:cNvSpPr/>
            <p:nvPr/>
          </p:nvSpPr>
          <p:spPr>
            <a:xfrm>
              <a:off x="5671720" y="2519740"/>
              <a:ext cx="40643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Control</a:t>
              </a:r>
            </a:p>
          </p:txBody>
        </p:sp>
        <p:sp>
          <p:nvSpPr>
            <p:cNvPr id="871" name="tx870"/>
            <p:cNvSpPr/>
            <p:nvPr/>
          </p:nvSpPr>
          <p:spPr>
            <a:xfrm>
              <a:off x="5671720" y="2744216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872" name="tx871"/>
            <p:cNvSpPr/>
            <p:nvPr/>
          </p:nvSpPr>
          <p:spPr>
            <a:xfrm>
              <a:off x="5671720" y="2960616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2024-10-27T20:19:22Z</dcterms:modified>
  <cp:category/>
</cp:coreProperties>
</file>