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9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82222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045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868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6692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9515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2338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162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7985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80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3632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455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9278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2101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4925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67" name="pl166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96339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280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09271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6573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422203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478669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53513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tx188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932312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46589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303055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359522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15988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472454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528920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205" name="tx204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206" name="rc205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tx206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208" name="rc207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tx219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2025-02-28T14:47:38Z</dcterms:modified>
  <cp:category/>
</cp:coreProperties>
</file>