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93406" y="1040925"/>
              <a:ext cx="3302329" cy="29841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93406" y="1127841"/>
              <a:ext cx="3242287" cy="1071962"/>
            </a:xfrm>
            <a:custGeom>
              <a:avLst/>
              <a:pathLst>
                <a:path w="3242287" h="1071962">
                  <a:moveTo>
                    <a:pt x="0" y="0"/>
                  </a:moveTo>
                  <a:lnTo>
                    <a:pt x="0" y="0"/>
                  </a:lnTo>
                  <a:lnTo>
                    <a:pt x="0" y="28971"/>
                  </a:lnTo>
                  <a:lnTo>
                    <a:pt x="1140804" y="28971"/>
                  </a:lnTo>
                  <a:lnTo>
                    <a:pt x="1140804" y="57943"/>
                  </a:lnTo>
                  <a:lnTo>
                    <a:pt x="1260889" y="57943"/>
                  </a:lnTo>
                  <a:lnTo>
                    <a:pt x="1260889" y="86915"/>
                  </a:lnTo>
                  <a:lnTo>
                    <a:pt x="1320931" y="86915"/>
                  </a:lnTo>
                  <a:lnTo>
                    <a:pt x="1320931" y="115887"/>
                  </a:lnTo>
                  <a:lnTo>
                    <a:pt x="1441016" y="115887"/>
                  </a:lnTo>
                  <a:lnTo>
                    <a:pt x="1441016" y="144859"/>
                  </a:lnTo>
                  <a:lnTo>
                    <a:pt x="1621143" y="144859"/>
                  </a:lnTo>
                  <a:lnTo>
                    <a:pt x="1621143" y="202803"/>
                  </a:lnTo>
                  <a:lnTo>
                    <a:pt x="1741228" y="202803"/>
                  </a:lnTo>
                  <a:lnTo>
                    <a:pt x="1741228" y="231775"/>
                  </a:lnTo>
                  <a:lnTo>
                    <a:pt x="1801270" y="231775"/>
                  </a:lnTo>
                  <a:lnTo>
                    <a:pt x="1801270" y="376635"/>
                  </a:lnTo>
                  <a:lnTo>
                    <a:pt x="1861312" y="376635"/>
                  </a:lnTo>
                  <a:lnTo>
                    <a:pt x="1861312" y="405607"/>
                  </a:lnTo>
                  <a:lnTo>
                    <a:pt x="1981397" y="405607"/>
                  </a:lnTo>
                  <a:lnTo>
                    <a:pt x="1981397" y="521495"/>
                  </a:lnTo>
                  <a:lnTo>
                    <a:pt x="2041440" y="521495"/>
                  </a:lnTo>
                  <a:lnTo>
                    <a:pt x="2041440" y="608410"/>
                  </a:lnTo>
                  <a:lnTo>
                    <a:pt x="2101482" y="608410"/>
                  </a:lnTo>
                  <a:lnTo>
                    <a:pt x="2101482" y="695326"/>
                  </a:lnTo>
                  <a:lnTo>
                    <a:pt x="2161524" y="695326"/>
                  </a:lnTo>
                  <a:lnTo>
                    <a:pt x="2161524" y="753270"/>
                  </a:lnTo>
                  <a:lnTo>
                    <a:pt x="2221567" y="753270"/>
                  </a:lnTo>
                  <a:lnTo>
                    <a:pt x="2221567" y="811214"/>
                  </a:lnTo>
                  <a:lnTo>
                    <a:pt x="2281609" y="811214"/>
                  </a:lnTo>
                  <a:lnTo>
                    <a:pt x="2281609" y="840186"/>
                  </a:lnTo>
                  <a:lnTo>
                    <a:pt x="2401694" y="840186"/>
                  </a:lnTo>
                  <a:lnTo>
                    <a:pt x="2401694" y="898130"/>
                  </a:lnTo>
                  <a:lnTo>
                    <a:pt x="2461736" y="898130"/>
                  </a:lnTo>
                  <a:lnTo>
                    <a:pt x="2461736" y="956074"/>
                  </a:lnTo>
                  <a:lnTo>
                    <a:pt x="2521778" y="956074"/>
                  </a:lnTo>
                  <a:lnTo>
                    <a:pt x="2521778" y="985046"/>
                  </a:lnTo>
                  <a:lnTo>
                    <a:pt x="2581821" y="985046"/>
                  </a:lnTo>
                  <a:lnTo>
                    <a:pt x="2581821" y="1042990"/>
                  </a:lnTo>
                  <a:lnTo>
                    <a:pt x="2942075" y="1042990"/>
                  </a:lnTo>
                  <a:lnTo>
                    <a:pt x="2942075" y="1071962"/>
                  </a:lnTo>
                  <a:lnTo>
                    <a:pt x="3242287" y="1071962"/>
                  </a:lnTo>
                  <a:lnTo>
                    <a:pt x="3242287" y="1071962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93406" y="1127841"/>
              <a:ext cx="3242287" cy="1042990"/>
            </a:xfrm>
            <a:custGeom>
              <a:avLst/>
              <a:pathLst>
                <a:path w="3242287" h="1042990">
                  <a:moveTo>
                    <a:pt x="0" y="0"/>
                  </a:moveTo>
                  <a:lnTo>
                    <a:pt x="1200847" y="0"/>
                  </a:lnTo>
                  <a:lnTo>
                    <a:pt x="1200847" y="57943"/>
                  </a:lnTo>
                  <a:lnTo>
                    <a:pt x="1441016" y="57943"/>
                  </a:lnTo>
                  <a:lnTo>
                    <a:pt x="1441016" y="86915"/>
                  </a:lnTo>
                  <a:lnTo>
                    <a:pt x="1501058" y="86915"/>
                  </a:lnTo>
                  <a:lnTo>
                    <a:pt x="1501058" y="115887"/>
                  </a:lnTo>
                  <a:lnTo>
                    <a:pt x="1561101" y="115887"/>
                  </a:lnTo>
                  <a:lnTo>
                    <a:pt x="1561101" y="231775"/>
                  </a:lnTo>
                  <a:lnTo>
                    <a:pt x="1621143" y="231775"/>
                  </a:lnTo>
                  <a:lnTo>
                    <a:pt x="1621143" y="347663"/>
                  </a:lnTo>
                  <a:lnTo>
                    <a:pt x="1681185" y="347663"/>
                  </a:lnTo>
                  <a:lnTo>
                    <a:pt x="1681185" y="405607"/>
                  </a:lnTo>
                  <a:lnTo>
                    <a:pt x="1741228" y="405607"/>
                  </a:lnTo>
                  <a:lnTo>
                    <a:pt x="1741228" y="521495"/>
                  </a:lnTo>
                  <a:lnTo>
                    <a:pt x="1801270" y="521495"/>
                  </a:lnTo>
                  <a:lnTo>
                    <a:pt x="1801270" y="637382"/>
                  </a:lnTo>
                  <a:lnTo>
                    <a:pt x="1861312" y="637382"/>
                  </a:lnTo>
                  <a:lnTo>
                    <a:pt x="1861312" y="724298"/>
                  </a:lnTo>
                  <a:lnTo>
                    <a:pt x="1921355" y="724298"/>
                  </a:lnTo>
                  <a:lnTo>
                    <a:pt x="1921355" y="753270"/>
                  </a:lnTo>
                  <a:lnTo>
                    <a:pt x="1981397" y="753270"/>
                  </a:lnTo>
                  <a:lnTo>
                    <a:pt x="1981397" y="811214"/>
                  </a:lnTo>
                  <a:lnTo>
                    <a:pt x="2041440" y="811214"/>
                  </a:lnTo>
                  <a:lnTo>
                    <a:pt x="2041440" y="840186"/>
                  </a:lnTo>
                  <a:lnTo>
                    <a:pt x="2101482" y="840186"/>
                  </a:lnTo>
                  <a:lnTo>
                    <a:pt x="2101482" y="898130"/>
                  </a:lnTo>
                  <a:lnTo>
                    <a:pt x="2161524" y="898130"/>
                  </a:lnTo>
                  <a:lnTo>
                    <a:pt x="2161524" y="927102"/>
                  </a:lnTo>
                  <a:lnTo>
                    <a:pt x="2221567" y="927102"/>
                  </a:lnTo>
                  <a:lnTo>
                    <a:pt x="2221567" y="956074"/>
                  </a:lnTo>
                  <a:lnTo>
                    <a:pt x="2281609" y="956074"/>
                  </a:lnTo>
                  <a:lnTo>
                    <a:pt x="2281609" y="985046"/>
                  </a:lnTo>
                  <a:lnTo>
                    <a:pt x="2401694" y="985046"/>
                  </a:lnTo>
                  <a:lnTo>
                    <a:pt x="2401694" y="1014018"/>
                  </a:lnTo>
                  <a:lnTo>
                    <a:pt x="2581821" y="1014018"/>
                  </a:lnTo>
                  <a:lnTo>
                    <a:pt x="2581821" y="1042990"/>
                  </a:lnTo>
                  <a:lnTo>
                    <a:pt x="3242287" y="1042990"/>
                  </a:lnTo>
                  <a:lnTo>
                    <a:pt x="3242287" y="104299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693406" y="1127841"/>
              <a:ext cx="3242287" cy="782242"/>
            </a:xfrm>
            <a:custGeom>
              <a:avLst/>
              <a:pathLst>
                <a:path w="3242287" h="782242">
                  <a:moveTo>
                    <a:pt x="0" y="0"/>
                  </a:moveTo>
                  <a:lnTo>
                    <a:pt x="1200847" y="0"/>
                  </a:lnTo>
                  <a:lnTo>
                    <a:pt x="1200847" y="28971"/>
                  </a:lnTo>
                  <a:lnTo>
                    <a:pt x="1561101" y="28971"/>
                  </a:lnTo>
                  <a:lnTo>
                    <a:pt x="1561101" y="57943"/>
                  </a:lnTo>
                  <a:lnTo>
                    <a:pt x="1681185" y="57943"/>
                  </a:lnTo>
                  <a:lnTo>
                    <a:pt x="1681185" y="86915"/>
                  </a:lnTo>
                  <a:lnTo>
                    <a:pt x="1741228" y="86915"/>
                  </a:lnTo>
                  <a:lnTo>
                    <a:pt x="1741228" y="115887"/>
                  </a:lnTo>
                  <a:lnTo>
                    <a:pt x="1801270" y="115887"/>
                  </a:lnTo>
                  <a:lnTo>
                    <a:pt x="1801270" y="202803"/>
                  </a:lnTo>
                  <a:lnTo>
                    <a:pt x="1861312" y="202803"/>
                  </a:lnTo>
                  <a:lnTo>
                    <a:pt x="1861312" y="289719"/>
                  </a:lnTo>
                  <a:lnTo>
                    <a:pt x="1921355" y="289719"/>
                  </a:lnTo>
                  <a:lnTo>
                    <a:pt x="1921355" y="318691"/>
                  </a:lnTo>
                  <a:lnTo>
                    <a:pt x="1981397" y="318691"/>
                  </a:lnTo>
                  <a:lnTo>
                    <a:pt x="1981397" y="434579"/>
                  </a:lnTo>
                  <a:lnTo>
                    <a:pt x="2041440" y="434579"/>
                  </a:lnTo>
                  <a:lnTo>
                    <a:pt x="2041440" y="492523"/>
                  </a:lnTo>
                  <a:lnTo>
                    <a:pt x="2101482" y="492523"/>
                  </a:lnTo>
                  <a:lnTo>
                    <a:pt x="2101482" y="550467"/>
                  </a:lnTo>
                  <a:lnTo>
                    <a:pt x="2161524" y="550467"/>
                  </a:lnTo>
                  <a:lnTo>
                    <a:pt x="2161524" y="608410"/>
                  </a:lnTo>
                  <a:lnTo>
                    <a:pt x="2221567" y="608410"/>
                  </a:lnTo>
                  <a:lnTo>
                    <a:pt x="2221567" y="666354"/>
                  </a:lnTo>
                  <a:lnTo>
                    <a:pt x="2341651" y="666354"/>
                  </a:lnTo>
                  <a:lnTo>
                    <a:pt x="2341651" y="695326"/>
                  </a:lnTo>
                  <a:lnTo>
                    <a:pt x="2461736" y="695326"/>
                  </a:lnTo>
                  <a:lnTo>
                    <a:pt x="2461736" y="753270"/>
                  </a:lnTo>
                  <a:lnTo>
                    <a:pt x="2641863" y="753270"/>
                  </a:lnTo>
                  <a:lnTo>
                    <a:pt x="2641863" y="782242"/>
                  </a:lnTo>
                  <a:lnTo>
                    <a:pt x="3242287" y="782242"/>
                  </a:lnTo>
                  <a:lnTo>
                    <a:pt x="3242287" y="782242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693406" y="1127841"/>
              <a:ext cx="3242287" cy="1014018"/>
            </a:xfrm>
            <a:custGeom>
              <a:avLst/>
              <a:pathLst>
                <a:path w="3242287" h="1014018">
                  <a:moveTo>
                    <a:pt x="0" y="0"/>
                  </a:moveTo>
                  <a:lnTo>
                    <a:pt x="1621143" y="0"/>
                  </a:lnTo>
                  <a:lnTo>
                    <a:pt x="1621143" y="28971"/>
                  </a:lnTo>
                  <a:lnTo>
                    <a:pt x="1801270" y="28971"/>
                  </a:lnTo>
                  <a:lnTo>
                    <a:pt x="1801270" y="57943"/>
                  </a:lnTo>
                  <a:lnTo>
                    <a:pt x="1861312" y="57943"/>
                  </a:lnTo>
                  <a:lnTo>
                    <a:pt x="1861312" y="86915"/>
                  </a:lnTo>
                  <a:lnTo>
                    <a:pt x="1921355" y="86915"/>
                  </a:lnTo>
                  <a:lnTo>
                    <a:pt x="1921355" y="115887"/>
                  </a:lnTo>
                  <a:lnTo>
                    <a:pt x="1981397" y="115887"/>
                  </a:lnTo>
                  <a:lnTo>
                    <a:pt x="1981397" y="144859"/>
                  </a:lnTo>
                  <a:lnTo>
                    <a:pt x="2041440" y="144859"/>
                  </a:lnTo>
                  <a:lnTo>
                    <a:pt x="2041440" y="173831"/>
                  </a:lnTo>
                  <a:lnTo>
                    <a:pt x="2101482" y="173831"/>
                  </a:lnTo>
                  <a:lnTo>
                    <a:pt x="2101482" y="202803"/>
                  </a:lnTo>
                  <a:lnTo>
                    <a:pt x="2161524" y="202803"/>
                  </a:lnTo>
                  <a:lnTo>
                    <a:pt x="2161524" y="318691"/>
                  </a:lnTo>
                  <a:lnTo>
                    <a:pt x="2221567" y="318691"/>
                  </a:lnTo>
                  <a:lnTo>
                    <a:pt x="2221567" y="434579"/>
                  </a:lnTo>
                  <a:lnTo>
                    <a:pt x="2281609" y="434579"/>
                  </a:lnTo>
                  <a:lnTo>
                    <a:pt x="2281609" y="492523"/>
                  </a:lnTo>
                  <a:lnTo>
                    <a:pt x="2341651" y="492523"/>
                  </a:lnTo>
                  <a:lnTo>
                    <a:pt x="2341651" y="579438"/>
                  </a:lnTo>
                  <a:lnTo>
                    <a:pt x="2401694" y="579438"/>
                  </a:lnTo>
                  <a:lnTo>
                    <a:pt x="2401694" y="637382"/>
                  </a:lnTo>
                  <a:lnTo>
                    <a:pt x="2461736" y="637382"/>
                  </a:lnTo>
                  <a:lnTo>
                    <a:pt x="2461736" y="695326"/>
                  </a:lnTo>
                  <a:lnTo>
                    <a:pt x="2581821" y="695326"/>
                  </a:lnTo>
                  <a:lnTo>
                    <a:pt x="2581821" y="724298"/>
                  </a:lnTo>
                  <a:lnTo>
                    <a:pt x="2701905" y="724298"/>
                  </a:lnTo>
                  <a:lnTo>
                    <a:pt x="2701905" y="811214"/>
                  </a:lnTo>
                  <a:lnTo>
                    <a:pt x="2821990" y="811214"/>
                  </a:lnTo>
                  <a:lnTo>
                    <a:pt x="2821990" y="898130"/>
                  </a:lnTo>
                  <a:lnTo>
                    <a:pt x="2882032" y="898130"/>
                  </a:lnTo>
                  <a:lnTo>
                    <a:pt x="2882032" y="956074"/>
                  </a:lnTo>
                  <a:lnTo>
                    <a:pt x="2942075" y="956074"/>
                  </a:lnTo>
                  <a:lnTo>
                    <a:pt x="2942075" y="985046"/>
                  </a:lnTo>
                  <a:lnTo>
                    <a:pt x="3002117" y="985046"/>
                  </a:lnTo>
                  <a:lnTo>
                    <a:pt x="3002117" y="1014018"/>
                  </a:lnTo>
                  <a:lnTo>
                    <a:pt x="3242287" y="1014018"/>
                  </a:lnTo>
                  <a:lnTo>
                    <a:pt x="3242287" y="1014018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693406" y="1127841"/>
              <a:ext cx="3242287" cy="869158"/>
            </a:xfrm>
            <a:custGeom>
              <a:avLst/>
              <a:pathLst>
                <a:path w="3242287" h="869158">
                  <a:moveTo>
                    <a:pt x="0" y="0"/>
                  </a:moveTo>
                  <a:lnTo>
                    <a:pt x="1621143" y="0"/>
                  </a:lnTo>
                  <a:lnTo>
                    <a:pt x="1621143" y="28971"/>
                  </a:lnTo>
                  <a:lnTo>
                    <a:pt x="1681185" y="28971"/>
                  </a:lnTo>
                  <a:lnTo>
                    <a:pt x="1681185" y="57943"/>
                  </a:lnTo>
                  <a:lnTo>
                    <a:pt x="1741228" y="57943"/>
                  </a:lnTo>
                  <a:lnTo>
                    <a:pt x="1741228" y="86915"/>
                  </a:lnTo>
                  <a:lnTo>
                    <a:pt x="1801270" y="86915"/>
                  </a:lnTo>
                  <a:lnTo>
                    <a:pt x="1801270" y="115887"/>
                  </a:lnTo>
                  <a:lnTo>
                    <a:pt x="1861312" y="115887"/>
                  </a:lnTo>
                  <a:lnTo>
                    <a:pt x="1861312" y="144859"/>
                  </a:lnTo>
                  <a:lnTo>
                    <a:pt x="1981397" y="144859"/>
                  </a:lnTo>
                  <a:lnTo>
                    <a:pt x="1981397" y="202803"/>
                  </a:lnTo>
                  <a:lnTo>
                    <a:pt x="2041440" y="202803"/>
                  </a:lnTo>
                  <a:lnTo>
                    <a:pt x="2041440" y="231775"/>
                  </a:lnTo>
                  <a:lnTo>
                    <a:pt x="2101482" y="231775"/>
                  </a:lnTo>
                  <a:lnTo>
                    <a:pt x="2101482" y="376635"/>
                  </a:lnTo>
                  <a:lnTo>
                    <a:pt x="2161524" y="376635"/>
                  </a:lnTo>
                  <a:lnTo>
                    <a:pt x="2161524" y="434579"/>
                  </a:lnTo>
                  <a:lnTo>
                    <a:pt x="2221567" y="434579"/>
                  </a:lnTo>
                  <a:lnTo>
                    <a:pt x="2221567" y="492523"/>
                  </a:lnTo>
                  <a:lnTo>
                    <a:pt x="2281609" y="492523"/>
                  </a:lnTo>
                  <a:lnTo>
                    <a:pt x="2281609" y="579438"/>
                  </a:lnTo>
                  <a:lnTo>
                    <a:pt x="2341651" y="579438"/>
                  </a:lnTo>
                  <a:lnTo>
                    <a:pt x="2341651" y="608410"/>
                  </a:lnTo>
                  <a:lnTo>
                    <a:pt x="2401694" y="608410"/>
                  </a:lnTo>
                  <a:lnTo>
                    <a:pt x="2401694" y="637382"/>
                  </a:lnTo>
                  <a:lnTo>
                    <a:pt x="2461736" y="637382"/>
                  </a:lnTo>
                  <a:lnTo>
                    <a:pt x="2461736" y="666354"/>
                  </a:lnTo>
                  <a:lnTo>
                    <a:pt x="2581821" y="666354"/>
                  </a:lnTo>
                  <a:lnTo>
                    <a:pt x="2581821" y="695326"/>
                  </a:lnTo>
                  <a:lnTo>
                    <a:pt x="2701905" y="695326"/>
                  </a:lnTo>
                  <a:lnTo>
                    <a:pt x="2701905" y="782242"/>
                  </a:lnTo>
                  <a:lnTo>
                    <a:pt x="2882032" y="782242"/>
                  </a:lnTo>
                  <a:lnTo>
                    <a:pt x="2882032" y="811214"/>
                  </a:lnTo>
                  <a:lnTo>
                    <a:pt x="2942075" y="811214"/>
                  </a:lnTo>
                  <a:lnTo>
                    <a:pt x="2942075" y="869158"/>
                  </a:lnTo>
                  <a:lnTo>
                    <a:pt x="3242287" y="869158"/>
                  </a:lnTo>
                  <a:lnTo>
                    <a:pt x="3242287" y="869158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693406" y="1127841"/>
              <a:ext cx="3242287" cy="1129905"/>
            </a:xfrm>
            <a:custGeom>
              <a:avLst/>
              <a:pathLst>
                <a:path w="3242287" h="1129905">
                  <a:moveTo>
                    <a:pt x="0" y="0"/>
                  </a:moveTo>
                  <a:lnTo>
                    <a:pt x="1561101" y="0"/>
                  </a:lnTo>
                  <a:lnTo>
                    <a:pt x="1561101" y="28971"/>
                  </a:lnTo>
                  <a:lnTo>
                    <a:pt x="1621143" y="28971"/>
                  </a:lnTo>
                  <a:lnTo>
                    <a:pt x="1621143" y="86915"/>
                  </a:lnTo>
                  <a:lnTo>
                    <a:pt x="1801270" y="86915"/>
                  </a:lnTo>
                  <a:lnTo>
                    <a:pt x="1801270" y="144859"/>
                  </a:lnTo>
                  <a:lnTo>
                    <a:pt x="1861312" y="144859"/>
                  </a:lnTo>
                  <a:lnTo>
                    <a:pt x="1861312" y="202803"/>
                  </a:lnTo>
                  <a:lnTo>
                    <a:pt x="1921355" y="202803"/>
                  </a:lnTo>
                  <a:lnTo>
                    <a:pt x="1921355" y="376635"/>
                  </a:lnTo>
                  <a:lnTo>
                    <a:pt x="1981397" y="376635"/>
                  </a:lnTo>
                  <a:lnTo>
                    <a:pt x="1981397" y="492523"/>
                  </a:lnTo>
                  <a:lnTo>
                    <a:pt x="2041440" y="492523"/>
                  </a:lnTo>
                  <a:lnTo>
                    <a:pt x="2041440" y="579438"/>
                  </a:lnTo>
                  <a:lnTo>
                    <a:pt x="2101482" y="579438"/>
                  </a:lnTo>
                  <a:lnTo>
                    <a:pt x="2101482" y="724298"/>
                  </a:lnTo>
                  <a:lnTo>
                    <a:pt x="2161524" y="724298"/>
                  </a:lnTo>
                  <a:lnTo>
                    <a:pt x="2161524" y="869158"/>
                  </a:lnTo>
                  <a:lnTo>
                    <a:pt x="2221567" y="869158"/>
                  </a:lnTo>
                  <a:lnTo>
                    <a:pt x="2221567" y="927102"/>
                  </a:lnTo>
                  <a:lnTo>
                    <a:pt x="2281609" y="927102"/>
                  </a:lnTo>
                  <a:lnTo>
                    <a:pt x="2281609" y="956074"/>
                  </a:lnTo>
                  <a:lnTo>
                    <a:pt x="2341651" y="956074"/>
                  </a:lnTo>
                  <a:lnTo>
                    <a:pt x="2341651" y="985046"/>
                  </a:lnTo>
                  <a:lnTo>
                    <a:pt x="2401694" y="985046"/>
                  </a:lnTo>
                  <a:lnTo>
                    <a:pt x="2401694" y="1042990"/>
                  </a:lnTo>
                  <a:lnTo>
                    <a:pt x="2821990" y="1042990"/>
                  </a:lnTo>
                  <a:lnTo>
                    <a:pt x="2821990" y="1071962"/>
                  </a:lnTo>
                  <a:lnTo>
                    <a:pt x="2882032" y="1071962"/>
                  </a:lnTo>
                  <a:lnTo>
                    <a:pt x="2882032" y="1100934"/>
                  </a:lnTo>
                  <a:lnTo>
                    <a:pt x="3242287" y="1100934"/>
                  </a:lnTo>
                  <a:lnTo>
                    <a:pt x="3242287" y="1129905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693406" y="1127841"/>
              <a:ext cx="3242287" cy="898130"/>
            </a:xfrm>
            <a:custGeom>
              <a:avLst/>
              <a:pathLst>
                <a:path w="3242287" h="898130">
                  <a:moveTo>
                    <a:pt x="0" y="0"/>
                  </a:moveTo>
                  <a:lnTo>
                    <a:pt x="1320931" y="0"/>
                  </a:lnTo>
                  <a:lnTo>
                    <a:pt x="1320931" y="28971"/>
                  </a:lnTo>
                  <a:lnTo>
                    <a:pt x="1441016" y="28971"/>
                  </a:lnTo>
                  <a:lnTo>
                    <a:pt x="1441016" y="57943"/>
                  </a:lnTo>
                  <a:lnTo>
                    <a:pt x="1561101" y="57943"/>
                  </a:lnTo>
                  <a:lnTo>
                    <a:pt x="1561101" y="86915"/>
                  </a:lnTo>
                  <a:lnTo>
                    <a:pt x="1621143" y="86915"/>
                  </a:lnTo>
                  <a:lnTo>
                    <a:pt x="1621143" y="144859"/>
                  </a:lnTo>
                  <a:lnTo>
                    <a:pt x="1681185" y="144859"/>
                  </a:lnTo>
                  <a:lnTo>
                    <a:pt x="1681185" y="173831"/>
                  </a:lnTo>
                  <a:lnTo>
                    <a:pt x="1801270" y="173831"/>
                  </a:lnTo>
                  <a:lnTo>
                    <a:pt x="1801270" y="202803"/>
                  </a:lnTo>
                  <a:lnTo>
                    <a:pt x="1861312" y="202803"/>
                  </a:lnTo>
                  <a:lnTo>
                    <a:pt x="1861312" y="289719"/>
                  </a:lnTo>
                  <a:lnTo>
                    <a:pt x="1921355" y="289719"/>
                  </a:lnTo>
                  <a:lnTo>
                    <a:pt x="1921355" y="318691"/>
                  </a:lnTo>
                  <a:lnTo>
                    <a:pt x="1981397" y="318691"/>
                  </a:lnTo>
                  <a:lnTo>
                    <a:pt x="1981397" y="463551"/>
                  </a:lnTo>
                  <a:lnTo>
                    <a:pt x="2041440" y="463551"/>
                  </a:lnTo>
                  <a:lnTo>
                    <a:pt x="2041440" y="608410"/>
                  </a:lnTo>
                  <a:lnTo>
                    <a:pt x="2101482" y="608410"/>
                  </a:lnTo>
                  <a:lnTo>
                    <a:pt x="2101482" y="695326"/>
                  </a:lnTo>
                  <a:lnTo>
                    <a:pt x="2161524" y="695326"/>
                  </a:lnTo>
                  <a:lnTo>
                    <a:pt x="2161524" y="753270"/>
                  </a:lnTo>
                  <a:lnTo>
                    <a:pt x="2221567" y="753270"/>
                  </a:lnTo>
                  <a:lnTo>
                    <a:pt x="2221567" y="811214"/>
                  </a:lnTo>
                  <a:lnTo>
                    <a:pt x="2281609" y="811214"/>
                  </a:lnTo>
                  <a:lnTo>
                    <a:pt x="2281609" y="840186"/>
                  </a:lnTo>
                  <a:lnTo>
                    <a:pt x="2341651" y="840186"/>
                  </a:lnTo>
                  <a:lnTo>
                    <a:pt x="2341651" y="869158"/>
                  </a:lnTo>
                  <a:lnTo>
                    <a:pt x="3062160" y="869158"/>
                  </a:lnTo>
                  <a:lnTo>
                    <a:pt x="3062160" y="898130"/>
                  </a:lnTo>
                  <a:lnTo>
                    <a:pt x="3242287" y="898130"/>
                  </a:lnTo>
                  <a:lnTo>
                    <a:pt x="3242287" y="89813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93406" y="1127841"/>
              <a:ext cx="3242287" cy="1014018"/>
            </a:xfrm>
            <a:custGeom>
              <a:avLst/>
              <a:pathLst>
                <a:path w="3242287" h="1014018">
                  <a:moveTo>
                    <a:pt x="0" y="0"/>
                  </a:moveTo>
                  <a:lnTo>
                    <a:pt x="1621143" y="0"/>
                  </a:lnTo>
                  <a:lnTo>
                    <a:pt x="1621143" y="28971"/>
                  </a:lnTo>
                  <a:lnTo>
                    <a:pt x="1741228" y="28971"/>
                  </a:lnTo>
                  <a:lnTo>
                    <a:pt x="1741228" y="86915"/>
                  </a:lnTo>
                  <a:lnTo>
                    <a:pt x="1801270" y="86915"/>
                  </a:lnTo>
                  <a:lnTo>
                    <a:pt x="1801270" y="231775"/>
                  </a:lnTo>
                  <a:lnTo>
                    <a:pt x="1861312" y="231775"/>
                  </a:lnTo>
                  <a:lnTo>
                    <a:pt x="1861312" y="376635"/>
                  </a:lnTo>
                  <a:lnTo>
                    <a:pt x="1921355" y="376635"/>
                  </a:lnTo>
                  <a:lnTo>
                    <a:pt x="1921355" y="492523"/>
                  </a:lnTo>
                  <a:lnTo>
                    <a:pt x="1981397" y="492523"/>
                  </a:lnTo>
                  <a:lnTo>
                    <a:pt x="1981397" y="521495"/>
                  </a:lnTo>
                  <a:lnTo>
                    <a:pt x="2101482" y="521495"/>
                  </a:lnTo>
                  <a:lnTo>
                    <a:pt x="2101482" y="608410"/>
                  </a:lnTo>
                  <a:lnTo>
                    <a:pt x="2161524" y="608410"/>
                  </a:lnTo>
                  <a:lnTo>
                    <a:pt x="2161524" y="724298"/>
                  </a:lnTo>
                  <a:lnTo>
                    <a:pt x="2221567" y="724298"/>
                  </a:lnTo>
                  <a:lnTo>
                    <a:pt x="2221567" y="753270"/>
                  </a:lnTo>
                  <a:lnTo>
                    <a:pt x="2281609" y="753270"/>
                  </a:lnTo>
                  <a:lnTo>
                    <a:pt x="2281609" y="840186"/>
                  </a:lnTo>
                  <a:lnTo>
                    <a:pt x="2401694" y="840186"/>
                  </a:lnTo>
                  <a:lnTo>
                    <a:pt x="2401694" y="869158"/>
                  </a:lnTo>
                  <a:lnTo>
                    <a:pt x="2701905" y="869158"/>
                  </a:lnTo>
                  <a:lnTo>
                    <a:pt x="2701905" y="927102"/>
                  </a:lnTo>
                  <a:lnTo>
                    <a:pt x="2761948" y="927102"/>
                  </a:lnTo>
                  <a:lnTo>
                    <a:pt x="2761948" y="956074"/>
                  </a:lnTo>
                  <a:lnTo>
                    <a:pt x="2821990" y="956074"/>
                  </a:lnTo>
                  <a:lnTo>
                    <a:pt x="2821990" y="985046"/>
                  </a:lnTo>
                  <a:lnTo>
                    <a:pt x="2882032" y="985046"/>
                  </a:lnTo>
                  <a:lnTo>
                    <a:pt x="2882032" y="1014018"/>
                  </a:lnTo>
                  <a:lnTo>
                    <a:pt x="3242287" y="1014018"/>
                  </a:lnTo>
                  <a:lnTo>
                    <a:pt x="3242287" y="1014018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93406" y="1127841"/>
              <a:ext cx="3242287" cy="782242"/>
            </a:xfrm>
            <a:custGeom>
              <a:avLst/>
              <a:pathLst>
                <a:path w="3242287" h="782242">
                  <a:moveTo>
                    <a:pt x="0" y="0"/>
                  </a:moveTo>
                  <a:lnTo>
                    <a:pt x="1561101" y="0"/>
                  </a:lnTo>
                  <a:lnTo>
                    <a:pt x="1561101" y="57943"/>
                  </a:lnTo>
                  <a:lnTo>
                    <a:pt x="1621143" y="57943"/>
                  </a:lnTo>
                  <a:lnTo>
                    <a:pt x="1621143" y="86915"/>
                  </a:lnTo>
                  <a:lnTo>
                    <a:pt x="1741228" y="86915"/>
                  </a:lnTo>
                  <a:lnTo>
                    <a:pt x="1741228" y="231775"/>
                  </a:lnTo>
                  <a:lnTo>
                    <a:pt x="1801270" y="231775"/>
                  </a:lnTo>
                  <a:lnTo>
                    <a:pt x="1801270" y="260747"/>
                  </a:lnTo>
                  <a:lnTo>
                    <a:pt x="1981397" y="260747"/>
                  </a:lnTo>
                  <a:lnTo>
                    <a:pt x="1981397" y="289719"/>
                  </a:lnTo>
                  <a:lnTo>
                    <a:pt x="2041440" y="289719"/>
                  </a:lnTo>
                  <a:lnTo>
                    <a:pt x="2041440" y="405607"/>
                  </a:lnTo>
                  <a:lnTo>
                    <a:pt x="2101482" y="405607"/>
                  </a:lnTo>
                  <a:lnTo>
                    <a:pt x="2101482" y="550467"/>
                  </a:lnTo>
                  <a:lnTo>
                    <a:pt x="2161524" y="550467"/>
                  </a:lnTo>
                  <a:lnTo>
                    <a:pt x="2161524" y="608410"/>
                  </a:lnTo>
                  <a:lnTo>
                    <a:pt x="2221567" y="608410"/>
                  </a:lnTo>
                  <a:lnTo>
                    <a:pt x="2221567" y="666354"/>
                  </a:lnTo>
                  <a:lnTo>
                    <a:pt x="2281609" y="666354"/>
                  </a:lnTo>
                  <a:lnTo>
                    <a:pt x="2281609" y="695326"/>
                  </a:lnTo>
                  <a:lnTo>
                    <a:pt x="2341651" y="695326"/>
                  </a:lnTo>
                  <a:lnTo>
                    <a:pt x="2341651" y="724298"/>
                  </a:lnTo>
                  <a:lnTo>
                    <a:pt x="2821990" y="724298"/>
                  </a:lnTo>
                  <a:lnTo>
                    <a:pt x="2821990" y="753270"/>
                  </a:lnTo>
                  <a:lnTo>
                    <a:pt x="3062160" y="753270"/>
                  </a:lnTo>
                  <a:lnTo>
                    <a:pt x="3062160" y="782242"/>
                  </a:lnTo>
                  <a:lnTo>
                    <a:pt x="3242287" y="782242"/>
                  </a:lnTo>
                  <a:lnTo>
                    <a:pt x="3242287" y="782242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93406" y="1127841"/>
              <a:ext cx="3242287" cy="1014018"/>
            </a:xfrm>
            <a:custGeom>
              <a:avLst/>
              <a:pathLst>
                <a:path w="3242287" h="1014018">
                  <a:moveTo>
                    <a:pt x="0" y="0"/>
                  </a:moveTo>
                  <a:lnTo>
                    <a:pt x="240169" y="0"/>
                  </a:lnTo>
                  <a:lnTo>
                    <a:pt x="240169" y="28971"/>
                  </a:lnTo>
                  <a:lnTo>
                    <a:pt x="420296" y="28971"/>
                  </a:lnTo>
                  <a:lnTo>
                    <a:pt x="420296" y="57943"/>
                  </a:lnTo>
                  <a:lnTo>
                    <a:pt x="1320931" y="57943"/>
                  </a:lnTo>
                  <a:lnTo>
                    <a:pt x="1320931" y="86915"/>
                  </a:lnTo>
                  <a:lnTo>
                    <a:pt x="1501058" y="86915"/>
                  </a:lnTo>
                  <a:lnTo>
                    <a:pt x="1501058" y="115887"/>
                  </a:lnTo>
                  <a:lnTo>
                    <a:pt x="1621143" y="115887"/>
                  </a:lnTo>
                  <a:lnTo>
                    <a:pt x="1621143" y="173831"/>
                  </a:lnTo>
                  <a:lnTo>
                    <a:pt x="1681185" y="173831"/>
                  </a:lnTo>
                  <a:lnTo>
                    <a:pt x="1681185" y="231775"/>
                  </a:lnTo>
                  <a:lnTo>
                    <a:pt x="1741228" y="231775"/>
                  </a:lnTo>
                  <a:lnTo>
                    <a:pt x="1741228" y="318691"/>
                  </a:lnTo>
                  <a:lnTo>
                    <a:pt x="1801270" y="318691"/>
                  </a:lnTo>
                  <a:lnTo>
                    <a:pt x="1801270" y="492523"/>
                  </a:lnTo>
                  <a:lnTo>
                    <a:pt x="1861312" y="492523"/>
                  </a:lnTo>
                  <a:lnTo>
                    <a:pt x="1861312" y="550467"/>
                  </a:lnTo>
                  <a:lnTo>
                    <a:pt x="1921355" y="550467"/>
                  </a:lnTo>
                  <a:lnTo>
                    <a:pt x="1921355" y="608410"/>
                  </a:lnTo>
                  <a:lnTo>
                    <a:pt x="1981397" y="608410"/>
                  </a:lnTo>
                  <a:lnTo>
                    <a:pt x="1981397" y="695326"/>
                  </a:lnTo>
                  <a:lnTo>
                    <a:pt x="2041440" y="695326"/>
                  </a:lnTo>
                  <a:lnTo>
                    <a:pt x="2041440" y="753270"/>
                  </a:lnTo>
                  <a:lnTo>
                    <a:pt x="2101482" y="753270"/>
                  </a:lnTo>
                  <a:lnTo>
                    <a:pt x="2101482" y="840186"/>
                  </a:lnTo>
                  <a:lnTo>
                    <a:pt x="2161524" y="840186"/>
                  </a:lnTo>
                  <a:lnTo>
                    <a:pt x="2161524" y="869158"/>
                  </a:lnTo>
                  <a:lnTo>
                    <a:pt x="2221567" y="869158"/>
                  </a:lnTo>
                  <a:lnTo>
                    <a:pt x="2221567" y="956074"/>
                  </a:lnTo>
                  <a:lnTo>
                    <a:pt x="2281609" y="956074"/>
                  </a:lnTo>
                  <a:lnTo>
                    <a:pt x="2281609" y="985046"/>
                  </a:lnTo>
                  <a:lnTo>
                    <a:pt x="2882032" y="985046"/>
                  </a:lnTo>
                  <a:lnTo>
                    <a:pt x="2882032" y="1014018"/>
                  </a:lnTo>
                  <a:lnTo>
                    <a:pt x="3242287" y="1014018"/>
                  </a:lnTo>
                  <a:lnTo>
                    <a:pt x="3242287" y="1014018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93406" y="1127841"/>
              <a:ext cx="3242287" cy="985046"/>
            </a:xfrm>
            <a:custGeom>
              <a:avLst/>
              <a:pathLst>
                <a:path w="3242287" h="985046">
                  <a:moveTo>
                    <a:pt x="0" y="0"/>
                  </a:moveTo>
                  <a:lnTo>
                    <a:pt x="1140804" y="0"/>
                  </a:lnTo>
                  <a:lnTo>
                    <a:pt x="1140804" y="28971"/>
                  </a:lnTo>
                  <a:lnTo>
                    <a:pt x="1260889" y="28971"/>
                  </a:lnTo>
                  <a:lnTo>
                    <a:pt x="1260889" y="57943"/>
                  </a:lnTo>
                  <a:lnTo>
                    <a:pt x="1320931" y="57943"/>
                  </a:lnTo>
                  <a:lnTo>
                    <a:pt x="1320931" y="86915"/>
                  </a:lnTo>
                  <a:lnTo>
                    <a:pt x="1501058" y="86915"/>
                  </a:lnTo>
                  <a:lnTo>
                    <a:pt x="1501058" y="115887"/>
                  </a:lnTo>
                  <a:lnTo>
                    <a:pt x="1681185" y="115887"/>
                  </a:lnTo>
                  <a:lnTo>
                    <a:pt x="1681185" y="144859"/>
                  </a:lnTo>
                  <a:lnTo>
                    <a:pt x="1801270" y="144859"/>
                  </a:lnTo>
                  <a:lnTo>
                    <a:pt x="1801270" y="173831"/>
                  </a:lnTo>
                  <a:lnTo>
                    <a:pt x="1861312" y="173831"/>
                  </a:lnTo>
                  <a:lnTo>
                    <a:pt x="1861312" y="318691"/>
                  </a:lnTo>
                  <a:lnTo>
                    <a:pt x="1981397" y="318691"/>
                  </a:lnTo>
                  <a:lnTo>
                    <a:pt x="1981397" y="347663"/>
                  </a:lnTo>
                  <a:lnTo>
                    <a:pt x="2041440" y="347663"/>
                  </a:lnTo>
                  <a:lnTo>
                    <a:pt x="2041440" y="434579"/>
                  </a:lnTo>
                  <a:lnTo>
                    <a:pt x="2101482" y="434579"/>
                  </a:lnTo>
                  <a:lnTo>
                    <a:pt x="2101482" y="579438"/>
                  </a:lnTo>
                  <a:lnTo>
                    <a:pt x="2161524" y="579438"/>
                  </a:lnTo>
                  <a:lnTo>
                    <a:pt x="2161524" y="637382"/>
                  </a:lnTo>
                  <a:lnTo>
                    <a:pt x="2221567" y="637382"/>
                  </a:lnTo>
                  <a:lnTo>
                    <a:pt x="2221567" y="666354"/>
                  </a:lnTo>
                  <a:lnTo>
                    <a:pt x="2281609" y="666354"/>
                  </a:lnTo>
                  <a:lnTo>
                    <a:pt x="2281609" y="753270"/>
                  </a:lnTo>
                  <a:lnTo>
                    <a:pt x="2341651" y="753270"/>
                  </a:lnTo>
                  <a:lnTo>
                    <a:pt x="2341651" y="869158"/>
                  </a:lnTo>
                  <a:lnTo>
                    <a:pt x="2401694" y="869158"/>
                  </a:lnTo>
                  <a:lnTo>
                    <a:pt x="2401694" y="898130"/>
                  </a:lnTo>
                  <a:lnTo>
                    <a:pt x="2521778" y="898130"/>
                  </a:lnTo>
                  <a:lnTo>
                    <a:pt x="2521778" y="927102"/>
                  </a:lnTo>
                  <a:lnTo>
                    <a:pt x="2882032" y="927102"/>
                  </a:lnTo>
                  <a:lnTo>
                    <a:pt x="2882032" y="956074"/>
                  </a:lnTo>
                  <a:lnTo>
                    <a:pt x="3242287" y="956074"/>
                  </a:lnTo>
                  <a:lnTo>
                    <a:pt x="3242287" y="985046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693406" y="1127841"/>
              <a:ext cx="3242287" cy="956074"/>
            </a:xfrm>
            <a:custGeom>
              <a:avLst/>
              <a:pathLst>
                <a:path w="3242287" h="956074">
                  <a:moveTo>
                    <a:pt x="0" y="0"/>
                  </a:moveTo>
                  <a:lnTo>
                    <a:pt x="1380974" y="0"/>
                  </a:lnTo>
                  <a:lnTo>
                    <a:pt x="1380974" y="28971"/>
                  </a:lnTo>
                  <a:lnTo>
                    <a:pt x="1561101" y="28971"/>
                  </a:lnTo>
                  <a:lnTo>
                    <a:pt x="1561101" y="144859"/>
                  </a:lnTo>
                  <a:lnTo>
                    <a:pt x="1621143" y="144859"/>
                  </a:lnTo>
                  <a:lnTo>
                    <a:pt x="1621143" y="173831"/>
                  </a:lnTo>
                  <a:lnTo>
                    <a:pt x="1741228" y="173831"/>
                  </a:lnTo>
                  <a:lnTo>
                    <a:pt x="1741228" y="202803"/>
                  </a:lnTo>
                  <a:lnTo>
                    <a:pt x="1861312" y="202803"/>
                  </a:lnTo>
                  <a:lnTo>
                    <a:pt x="1861312" y="231775"/>
                  </a:lnTo>
                  <a:lnTo>
                    <a:pt x="1921355" y="231775"/>
                  </a:lnTo>
                  <a:lnTo>
                    <a:pt x="1921355" y="260747"/>
                  </a:lnTo>
                  <a:lnTo>
                    <a:pt x="1981397" y="260747"/>
                  </a:lnTo>
                  <a:lnTo>
                    <a:pt x="1981397" y="289719"/>
                  </a:lnTo>
                  <a:lnTo>
                    <a:pt x="2041440" y="289719"/>
                  </a:lnTo>
                  <a:lnTo>
                    <a:pt x="2041440" y="347663"/>
                  </a:lnTo>
                  <a:lnTo>
                    <a:pt x="2101482" y="347663"/>
                  </a:lnTo>
                  <a:lnTo>
                    <a:pt x="2101482" y="405607"/>
                  </a:lnTo>
                  <a:lnTo>
                    <a:pt x="2161524" y="405607"/>
                  </a:lnTo>
                  <a:lnTo>
                    <a:pt x="2161524" y="463551"/>
                  </a:lnTo>
                  <a:lnTo>
                    <a:pt x="2221567" y="463551"/>
                  </a:lnTo>
                  <a:lnTo>
                    <a:pt x="2221567" y="521495"/>
                  </a:lnTo>
                  <a:lnTo>
                    <a:pt x="2401694" y="521495"/>
                  </a:lnTo>
                  <a:lnTo>
                    <a:pt x="2401694" y="579438"/>
                  </a:lnTo>
                  <a:lnTo>
                    <a:pt x="2581821" y="579438"/>
                  </a:lnTo>
                  <a:lnTo>
                    <a:pt x="2581821" y="608410"/>
                  </a:lnTo>
                  <a:lnTo>
                    <a:pt x="2641863" y="608410"/>
                  </a:lnTo>
                  <a:lnTo>
                    <a:pt x="2641863" y="666354"/>
                  </a:lnTo>
                  <a:lnTo>
                    <a:pt x="2701905" y="666354"/>
                  </a:lnTo>
                  <a:lnTo>
                    <a:pt x="2701905" y="753270"/>
                  </a:lnTo>
                  <a:lnTo>
                    <a:pt x="2761948" y="753270"/>
                  </a:lnTo>
                  <a:lnTo>
                    <a:pt x="2761948" y="782242"/>
                  </a:lnTo>
                  <a:lnTo>
                    <a:pt x="2882032" y="782242"/>
                  </a:lnTo>
                  <a:lnTo>
                    <a:pt x="2882032" y="869158"/>
                  </a:lnTo>
                  <a:lnTo>
                    <a:pt x="2942075" y="869158"/>
                  </a:lnTo>
                  <a:lnTo>
                    <a:pt x="2942075" y="927102"/>
                  </a:lnTo>
                  <a:lnTo>
                    <a:pt x="3002117" y="927102"/>
                  </a:lnTo>
                  <a:lnTo>
                    <a:pt x="3002117" y="956074"/>
                  </a:lnTo>
                  <a:lnTo>
                    <a:pt x="3242287" y="956074"/>
                  </a:lnTo>
                  <a:lnTo>
                    <a:pt x="3242287" y="956074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4884709" y="2178702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884709" y="214973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884709" y="1888982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4884709" y="2120758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884709" y="1975898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884709" y="2236646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884709" y="200487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884709" y="2120758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884709" y="1888982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4884709" y="2120758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4884709" y="2091786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4884709" y="206281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31" name="rc30"/>
            <p:cNvSpPr/>
            <p:nvPr/>
          </p:nvSpPr>
          <p:spPr>
            <a:xfrm>
              <a:off x="1693406" y="1040925"/>
              <a:ext cx="3302329" cy="298411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693406" y="1040925"/>
              <a:ext cx="0" cy="2984110"/>
            </a:xfrm>
            <a:custGeom>
              <a:avLst/>
              <a:pathLst>
                <a:path w="0" h="2984110">
                  <a:moveTo>
                    <a:pt x="0" y="2984110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1408114" y="3968640"/>
              <a:ext cx="205581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329007" y="3678920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329007" y="3389201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329007" y="3099481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1329007" y="2809762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1329007" y="2520042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329007" y="2230323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329007" y="1940603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329007" y="1650884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329007" y="1361164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249900" y="1071445"/>
              <a:ext cx="363795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1649122" y="40250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49122" y="37353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49122" y="344559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49122" y="31558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649122" y="28661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649122" y="257643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649122" y="228671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49122" y="1996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49122" y="17072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649122" y="141756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49122" y="11278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93406" y="4025036"/>
              <a:ext cx="3302329" cy="0"/>
            </a:xfrm>
            <a:custGeom>
              <a:avLst/>
              <a:pathLst>
                <a:path w="3302329" h="0">
                  <a:moveTo>
                    <a:pt x="0" y="0"/>
                  </a:moveTo>
                  <a:lnTo>
                    <a:pt x="3302329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693406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053660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13914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774169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134423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494677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854931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215185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575439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935693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tx65"/>
            <p:cNvSpPr/>
            <p:nvPr/>
          </p:nvSpPr>
          <p:spPr>
            <a:xfrm>
              <a:off x="1653853" y="4102594"/>
              <a:ext cx="7910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014107" y="4102594"/>
              <a:ext cx="7910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334807" y="4104330"/>
              <a:ext cx="158214" cy="10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695061" y="4102594"/>
              <a:ext cx="158214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055316" y="4104330"/>
              <a:ext cx="158214" cy="10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415570" y="4102524"/>
              <a:ext cx="158214" cy="104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775824" y="4102524"/>
              <a:ext cx="158214" cy="104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136078" y="4104330"/>
              <a:ext cx="158214" cy="10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4496332" y="4102594"/>
              <a:ext cx="158214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856586" y="4103010"/>
              <a:ext cx="158214" cy="103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3176668" y="4340652"/>
              <a:ext cx="335805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77" name="tx76"/>
            <p:cNvSpPr/>
            <p:nvPr/>
          </p:nvSpPr>
          <p:spPr>
            <a:xfrm rot="-5400000">
              <a:off x="222333" y="2449550"/>
              <a:ext cx="1650032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78" name="rc77"/>
            <p:cNvSpPr/>
            <p:nvPr/>
          </p:nvSpPr>
          <p:spPr>
            <a:xfrm>
              <a:off x="5172871" y="1363819"/>
              <a:ext cx="1101402" cy="2338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tx78"/>
            <p:cNvSpPr/>
            <p:nvPr/>
          </p:nvSpPr>
          <p:spPr>
            <a:xfrm>
              <a:off x="5172871" y="1345922"/>
              <a:ext cx="110140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longnametank &amp;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172871" y="1543405"/>
              <a:ext cx="380925" cy="1101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81" name="pl80"/>
            <p:cNvSpPr/>
            <p:nvPr/>
          </p:nvSpPr>
          <p:spPr>
            <a:xfrm>
              <a:off x="5189071" y="1839142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tx81"/>
            <p:cNvSpPr/>
            <p:nvPr/>
          </p:nvSpPr>
          <p:spPr>
            <a:xfrm>
              <a:off x="5202887" y="18180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83" name="pl82"/>
            <p:cNvSpPr/>
            <p:nvPr/>
          </p:nvSpPr>
          <p:spPr>
            <a:xfrm>
              <a:off x="5189071" y="2001142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3"/>
            <p:cNvSpPr/>
            <p:nvPr/>
          </p:nvSpPr>
          <p:spPr>
            <a:xfrm>
              <a:off x="5202887" y="19800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85" name="pl84"/>
            <p:cNvSpPr/>
            <p:nvPr/>
          </p:nvSpPr>
          <p:spPr>
            <a:xfrm>
              <a:off x="5189071" y="2163142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5"/>
            <p:cNvSpPr/>
            <p:nvPr/>
          </p:nvSpPr>
          <p:spPr>
            <a:xfrm>
              <a:off x="5202887" y="21420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87" name="pl86"/>
            <p:cNvSpPr/>
            <p:nvPr/>
          </p:nvSpPr>
          <p:spPr>
            <a:xfrm>
              <a:off x="5189071" y="2325142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tx87"/>
            <p:cNvSpPr/>
            <p:nvPr/>
          </p:nvSpPr>
          <p:spPr>
            <a:xfrm>
              <a:off x="5202887" y="23040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5189071" y="2487142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5202887" y="24660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91" name="pl90"/>
            <p:cNvSpPr/>
            <p:nvPr/>
          </p:nvSpPr>
          <p:spPr>
            <a:xfrm>
              <a:off x="5189071" y="2649142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tx91"/>
            <p:cNvSpPr/>
            <p:nvPr/>
          </p:nvSpPr>
          <p:spPr>
            <a:xfrm>
              <a:off x="5202887" y="26280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93" name="pl92"/>
            <p:cNvSpPr/>
            <p:nvPr/>
          </p:nvSpPr>
          <p:spPr>
            <a:xfrm>
              <a:off x="5189071" y="2811142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5202887" y="27900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95" name="pl94"/>
            <p:cNvSpPr/>
            <p:nvPr/>
          </p:nvSpPr>
          <p:spPr>
            <a:xfrm>
              <a:off x="5189071" y="2973142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5202887" y="29520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97" name="pl96"/>
            <p:cNvSpPr/>
            <p:nvPr/>
          </p:nvSpPr>
          <p:spPr>
            <a:xfrm>
              <a:off x="5189071" y="3135142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5202887" y="31140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99" name="pl98"/>
            <p:cNvSpPr/>
            <p:nvPr/>
          </p:nvSpPr>
          <p:spPr>
            <a:xfrm>
              <a:off x="5189071" y="3297142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5202887" y="32760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01" name="pl100"/>
            <p:cNvSpPr/>
            <p:nvPr/>
          </p:nvSpPr>
          <p:spPr>
            <a:xfrm>
              <a:off x="5189071" y="3459142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5202887" y="34380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03" name="pl102"/>
            <p:cNvSpPr/>
            <p:nvPr/>
          </p:nvSpPr>
          <p:spPr>
            <a:xfrm>
              <a:off x="5189071" y="3621142"/>
              <a:ext cx="129599" cy="0"/>
            </a:xfrm>
            <a:custGeom>
              <a:avLst/>
              <a:pathLst>
                <a:path w="129599" h="0">
                  <a:moveTo>
                    <a:pt x="0" y="0"/>
                  </a:moveTo>
                  <a:lnTo>
                    <a:pt x="129599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5202887" y="36000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423439" y="1766355"/>
              <a:ext cx="355738" cy="123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C1, B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423439" y="1928355"/>
              <a:ext cx="434846" cy="123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C11, B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423439" y="2090355"/>
              <a:ext cx="442694" cy="123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C12, C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423439" y="2252355"/>
              <a:ext cx="434846" cy="123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C14, 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423439" y="2414355"/>
              <a:ext cx="442694" cy="123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C15, C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423439" y="2576355"/>
              <a:ext cx="355738" cy="123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C2, A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423439" y="2738355"/>
              <a:ext cx="363587" cy="123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C3, C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423439" y="2900355"/>
              <a:ext cx="363587" cy="123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C4, D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423439" y="3062355"/>
              <a:ext cx="363587" cy="123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C5, D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5423439" y="3224355"/>
              <a:ext cx="355738" cy="123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C6, B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5423439" y="3386355"/>
              <a:ext cx="363587" cy="123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C8, D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423439" y="3548355"/>
              <a:ext cx="355738" cy="1236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C9, 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2025-06-06T23:01:54Z</dcterms:modified>
  <cp:category/>
</cp:coreProperties>
</file>