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415" y="3264536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30200" y="4069860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7322" y="2639564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90434" y="2859638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9253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70589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02269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300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68426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16608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6652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2195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5551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91378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472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34494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58019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14059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81611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7017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0766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65406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959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688029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572320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846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1378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979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81475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65941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8040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70805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5867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68410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2804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7015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306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5261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94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09046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7354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3378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72695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6625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3235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3708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599658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67882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0780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2846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4659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1499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5521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54709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8635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2499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8022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0866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32263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365452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24252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33836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32669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10216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79818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369031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299758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264286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14529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16809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4078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743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374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27093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318136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60741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73753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0315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50087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3892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377631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356197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27384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4171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26854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28260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35389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62008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24891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2915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89437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40503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308260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36942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223601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23429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37002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87540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6425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6726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6751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15015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382551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64488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985114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94180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09538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20517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040904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4581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949410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26639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97164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63078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090293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906268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31788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49153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09848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918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078374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4428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102462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95670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92309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990381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07450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0667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43766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047687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45322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868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73901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9782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077495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09831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095178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98639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99132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5973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94345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10493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932511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93290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1946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00262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3952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26931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967880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2809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9658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6031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13888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3109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7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5" y="1560140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41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71877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98605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58591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4370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4109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34231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4882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1136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29732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362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6871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2566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9826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604314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64503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707435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52413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161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72369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0093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5842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7563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219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4237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5151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5321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0798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720885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7349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3129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171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57437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4047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78428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698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70937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79095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4626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686059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71693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71362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725363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8395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73715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65347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71621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36954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7497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13240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537443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416023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77507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07566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9809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97566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376923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347623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41573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352796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268395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61490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03222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8409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3144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36964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197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22885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3480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23861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351323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4245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2639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25345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388372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10603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261147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391066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1791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23948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268315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28230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27491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40779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0436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387771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89512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5636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398484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27415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5230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9838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366401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3467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419101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27400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342756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23678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9417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376324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283187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822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308359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961825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30360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26684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3043508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100097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913136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95563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8226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9281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238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84557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3013306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305526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308798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8237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9689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9483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308689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327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94274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3005000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91671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99132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8397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43713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899612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305891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16544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924657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60585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602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30899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972434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91009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3013563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956882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10911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1018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934629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308001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90767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22428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99973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2398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91400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154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01928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3073574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09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4" y="3162492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6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87896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616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9597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9841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0417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1966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9488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1190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8971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830445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9816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82277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810428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79141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9614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897137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1453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82053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31437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7622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689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419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1398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20029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88020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923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812301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82068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9249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9799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98236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8210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8459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9500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79027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7872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8734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7939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98115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8305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83074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7788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7042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814595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1644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79896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85554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93031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9212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2313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65193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752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5388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617753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6991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6543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484601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476063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199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49186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9382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5110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481065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2753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4720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5366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6311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8924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9222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36302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81469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54266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65468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81553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48665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5811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3795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470419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55804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6532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49188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93429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58982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558897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48909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7873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386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600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62325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6568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565052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54961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748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55857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8039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602031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63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47572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484066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6422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5799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33707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1301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17303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601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34753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225984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20084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20543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229483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177456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15208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09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9387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193035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182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4507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80357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6026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263654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26039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318223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030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058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31398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17542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3901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05156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543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28025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33867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3948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4834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288675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345696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147951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287440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1925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32146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2507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159741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5838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211304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343315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265617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237537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15378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35041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26110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8798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3" y="2210269"/>
              <a:ext cx="1" cy="161290"/>
            </a:xfrm>
            <a:custGeom>
              <a:avLst/>
              <a:pathLst>
                <a:path w="1" h="161290">
                  <a:moveTo>
                    <a:pt x="0" y="0"/>
                  </a:moveTo>
                  <a:lnTo>
                    <a:pt x="1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69" y="1631136"/>
              <a:ext cx="2" cy="161289"/>
            </a:xfrm>
            <a:custGeom>
              <a:avLst/>
              <a:pathLst>
                <a:path w="2" h="161289">
                  <a:moveTo>
                    <a:pt x="0" y="0"/>
                  </a:moveTo>
                  <a:lnTo>
                    <a:pt x="2" y="1612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7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6" y="2112020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0" y="1506667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5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8467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823636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90477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920409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93979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795875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4156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95080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18074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91354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8595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35465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92307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43015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800057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872272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804252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680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967149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07277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2344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915923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895834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919560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9492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86891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85725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795946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710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950556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51701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78664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81432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794914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820193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45198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5959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1979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943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96166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86923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824651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949200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1766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5840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801647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0735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834093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89662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50418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016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57605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64948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19000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5714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4895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543795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14912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62253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50738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488049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1979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85036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54386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47488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47173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503639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4076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1977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467753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629177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48807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65914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620415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418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48680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9261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67015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267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29210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51127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48415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0002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52484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539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628767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3846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47569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391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52532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8671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5439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473043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6398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60744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62411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73165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3703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63347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505241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156441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4327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4612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63992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676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2552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324430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9177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295657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01336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15090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679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1613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09292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633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962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26602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23470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2175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97183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2014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254354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19083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3078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16452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302690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33743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9450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4241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8277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5069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76667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17394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192541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34584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9272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07288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9387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4709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3171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1335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229246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9219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12011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60014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7335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2514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6598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14758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17455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3" y="3053019"/>
              <a:ext cx="1" cy="147054"/>
            </a:xfrm>
            <a:custGeom>
              <a:avLst/>
              <a:pathLst>
                <a:path w="1" h="147054">
                  <a:moveTo>
                    <a:pt x="0" y="0"/>
                  </a:moveTo>
                  <a:lnTo>
                    <a:pt x="1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1" y="3287285"/>
              <a:ext cx="7" cy="178781"/>
            </a:xfrm>
            <a:custGeom>
              <a:avLst/>
              <a:pathLst>
                <a:path w="7" h="178781">
                  <a:moveTo>
                    <a:pt x="0" y="0"/>
                  </a:moveTo>
                  <a:lnTo>
                    <a:pt x="7" y="1787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1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1" y="3162816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2025-04-06T19:24:53Z</dcterms:modified>
  <cp:category/>
</cp:coreProperties>
</file>