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5287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67315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79344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91373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03401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15430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745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39487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51516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63544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75573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87601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99630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11659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23687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29702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1301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73330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85358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97387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09416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21444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33473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5501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57530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69559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81587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93616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05644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17673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364804" y="134851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424947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24947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455018" y="140250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485090" y="144299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485090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515161" y="1483486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515161" y="15307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545233" y="153072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545233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575304" y="155771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575304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605376" y="1598209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605376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635447" y="1672442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635447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665519" y="1746675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665519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695590" y="1814159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695590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725662" y="190188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725662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755733" y="1935631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55733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85805" y="200986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785805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815876" y="205035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815876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845948" y="208409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845948" y="21043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876019" y="21043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876019" y="21110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906091" y="211109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906091" y="21178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936163" y="211783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936163" y="21448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966234" y="214483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966234" y="218532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996306" y="2185324"/>
              <a:ext cx="0" cy="35020"/>
            </a:xfrm>
            <a:custGeom>
              <a:avLst/>
              <a:pathLst>
                <a:path w="0" h="35020">
                  <a:moveTo>
                    <a:pt x="0" y="0"/>
                  </a:moveTo>
                  <a:lnTo>
                    <a:pt x="0" y="3502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996306" y="22203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026377" y="2220344"/>
              <a:ext cx="0" cy="35020"/>
            </a:xfrm>
            <a:custGeom>
              <a:avLst/>
              <a:pathLst>
                <a:path w="0" h="35020">
                  <a:moveTo>
                    <a:pt x="0" y="0"/>
                  </a:moveTo>
                  <a:lnTo>
                    <a:pt x="0" y="3502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026377" y="22553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056449" y="2255364"/>
              <a:ext cx="0" cy="14008"/>
            </a:xfrm>
            <a:custGeom>
              <a:avLst/>
              <a:pathLst>
                <a:path w="0" h="14008">
                  <a:moveTo>
                    <a:pt x="0" y="0"/>
                  </a:moveTo>
                  <a:lnTo>
                    <a:pt x="0" y="1400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056449" y="22693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86520" y="2269372"/>
              <a:ext cx="0" cy="28016"/>
            </a:xfrm>
            <a:custGeom>
              <a:avLst/>
              <a:pathLst>
                <a:path w="0" h="28016">
                  <a:moveTo>
                    <a:pt x="0" y="0"/>
                  </a:moveTo>
                  <a:lnTo>
                    <a:pt x="0" y="280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086520" y="22973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116592" y="2297389"/>
              <a:ext cx="0" cy="5253"/>
            </a:xfrm>
            <a:custGeom>
              <a:avLst/>
              <a:pathLst>
                <a:path w="0" h="5253">
                  <a:moveTo>
                    <a:pt x="0" y="0"/>
                  </a:moveTo>
                  <a:lnTo>
                    <a:pt x="0" y="525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116592" y="2302642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236878" y="230264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274589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274589" y="134176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364804" y="134851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424947" y="13890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424947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455018" y="142275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485090" y="14429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485090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515161" y="146324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515161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545233" y="151722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545233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575304" y="1564467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575304" y="16319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605376" y="1631952"/>
              <a:ext cx="0" cy="107975"/>
            </a:xfrm>
            <a:custGeom>
              <a:avLst/>
              <a:pathLst>
                <a:path w="0" h="107975">
                  <a:moveTo>
                    <a:pt x="0" y="0"/>
                  </a:moveTo>
                  <a:lnTo>
                    <a:pt x="0" y="10797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605376" y="17399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635447" y="1739927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635447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665519" y="18276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665519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695590" y="1854650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695590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725662" y="190188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725662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755733" y="19491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755733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785805" y="196937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785805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815876" y="200986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815876" y="20233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845948" y="202336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845948" y="2036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876019" y="203685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876019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906091" y="2050355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906091" y="20975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936163" y="209759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936163" y="21178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966234" y="211783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966234" y="21718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996306" y="2171827"/>
              <a:ext cx="0" cy="26258"/>
            </a:xfrm>
            <a:custGeom>
              <a:avLst/>
              <a:pathLst>
                <a:path w="0" h="26258">
                  <a:moveTo>
                    <a:pt x="0" y="0"/>
                  </a:moveTo>
                  <a:lnTo>
                    <a:pt x="0" y="262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996306" y="219808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026377" y="2198085"/>
              <a:ext cx="0" cy="35010"/>
            </a:xfrm>
            <a:custGeom>
              <a:avLst/>
              <a:pathLst>
                <a:path w="0" h="35010">
                  <a:moveTo>
                    <a:pt x="0" y="0"/>
                  </a:moveTo>
                  <a:lnTo>
                    <a:pt x="0" y="3501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026377" y="22330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056449" y="2233095"/>
              <a:ext cx="0" cy="42012"/>
            </a:xfrm>
            <a:custGeom>
              <a:avLst/>
              <a:pathLst>
                <a:path w="0" h="42012">
                  <a:moveTo>
                    <a:pt x="0" y="0"/>
                  </a:moveTo>
                  <a:lnTo>
                    <a:pt x="0" y="4201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3056449" y="22751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3086520" y="2275108"/>
              <a:ext cx="0" cy="7002"/>
            </a:xfrm>
            <a:custGeom>
              <a:avLst/>
              <a:pathLst>
                <a:path w="0" h="7002">
                  <a:moveTo>
                    <a:pt x="0" y="0"/>
                  </a:moveTo>
                  <a:lnTo>
                    <a:pt x="0" y="700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086520" y="22821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116592" y="2282110"/>
              <a:ext cx="0" cy="5251"/>
            </a:xfrm>
            <a:custGeom>
              <a:avLst/>
              <a:pathLst>
                <a:path w="0" h="5251">
                  <a:moveTo>
                    <a:pt x="0" y="0"/>
                  </a:moveTo>
                  <a:lnTo>
                    <a:pt x="0" y="525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116592" y="22873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3146663" y="2287362"/>
              <a:ext cx="0" cy="7002"/>
            </a:xfrm>
            <a:custGeom>
              <a:avLst/>
              <a:pathLst>
                <a:path w="0" h="7002">
                  <a:moveTo>
                    <a:pt x="0" y="0"/>
                  </a:moveTo>
                  <a:lnTo>
                    <a:pt x="0" y="700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146663" y="229436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3206806" y="2294364"/>
              <a:ext cx="0" cy="7002"/>
            </a:xfrm>
            <a:custGeom>
              <a:avLst/>
              <a:pathLst>
                <a:path w="0" h="7002">
                  <a:moveTo>
                    <a:pt x="0" y="0"/>
                  </a:moveTo>
                  <a:lnTo>
                    <a:pt x="0" y="700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3206806" y="23013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3236878" y="230136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274589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274589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334732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334732" y="1355266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394875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394875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424947" y="136201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424947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455018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485090" y="14025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485090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515161" y="1416002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515161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545233" y="146324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545233" y="15037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575304" y="150373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575304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605376" y="1564467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605376" y="16521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635447" y="1652197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635447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665519" y="172643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665519" y="17804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695590" y="1780417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695590" y="18411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725662" y="184115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725662" y="19153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755733" y="1915386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755733" y="19963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785805" y="1996367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2785805" y="2036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815876" y="203685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815876" y="20571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845948" y="205710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845948" y="20773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876019" y="207734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876019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906091" y="208409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906091" y="21043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936163" y="210434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936163" y="21448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966234" y="214483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966234" y="21785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2996306" y="2178575"/>
              <a:ext cx="0" cy="33264"/>
            </a:xfrm>
            <a:custGeom>
              <a:avLst/>
              <a:pathLst>
                <a:path w="0" h="33264">
                  <a:moveTo>
                    <a:pt x="0" y="0"/>
                  </a:moveTo>
                  <a:lnTo>
                    <a:pt x="0" y="332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2996306" y="221184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3026377" y="2211840"/>
              <a:ext cx="0" cy="35015"/>
            </a:xfrm>
            <a:custGeom>
              <a:avLst/>
              <a:pathLst>
                <a:path w="0" h="35015">
                  <a:moveTo>
                    <a:pt x="0" y="0"/>
                  </a:moveTo>
                  <a:lnTo>
                    <a:pt x="0" y="3501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3026377" y="22468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3056449" y="2246855"/>
              <a:ext cx="0" cy="7003"/>
            </a:xfrm>
            <a:custGeom>
              <a:avLst/>
              <a:pathLst>
                <a:path w="0" h="7003">
                  <a:moveTo>
                    <a:pt x="0" y="0"/>
                  </a:moveTo>
                  <a:lnTo>
                    <a:pt x="0" y="70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3056449" y="2253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3086520" y="2253858"/>
              <a:ext cx="0" cy="7003"/>
            </a:xfrm>
            <a:custGeom>
              <a:avLst/>
              <a:pathLst>
                <a:path w="0" h="7003">
                  <a:moveTo>
                    <a:pt x="0" y="0"/>
                  </a:moveTo>
                  <a:lnTo>
                    <a:pt x="0" y="70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3086520" y="22608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3116592" y="2260862"/>
              <a:ext cx="0" cy="21009"/>
            </a:xfrm>
            <a:custGeom>
              <a:avLst/>
              <a:pathLst>
                <a:path w="0" h="21009">
                  <a:moveTo>
                    <a:pt x="0" y="0"/>
                  </a:moveTo>
                  <a:lnTo>
                    <a:pt x="0" y="210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3116592" y="228187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3146663" y="2281871"/>
              <a:ext cx="0" cy="7003"/>
            </a:xfrm>
            <a:custGeom>
              <a:avLst/>
              <a:pathLst>
                <a:path w="0" h="7003">
                  <a:moveTo>
                    <a:pt x="0" y="0"/>
                  </a:moveTo>
                  <a:lnTo>
                    <a:pt x="0" y="70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3146663" y="2288874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3236878" y="228887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33473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334732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364804" y="134176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364804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394875" y="13890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394875" y="1422750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455018" y="142275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455018" y="142949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485090" y="142949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485090" y="147673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515161" y="147673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515161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545233" y="1510480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545233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575304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575304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605376" y="162520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605376" y="169943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635447" y="1699436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635447" y="17736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665519" y="1773669"/>
              <a:ext cx="0" cy="94478"/>
            </a:xfrm>
            <a:custGeom>
              <a:avLst/>
              <a:pathLst>
                <a:path w="0" h="94478">
                  <a:moveTo>
                    <a:pt x="0" y="0"/>
                  </a:moveTo>
                  <a:lnTo>
                    <a:pt x="0" y="9447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665519" y="18681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695590" y="186814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695590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2725662" y="190188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2725662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2755733" y="193563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2755733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2785805" y="19491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2785805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2815876" y="196937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2815876" y="19963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2845948" y="199636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845948" y="200311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876019" y="200311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876019" y="20301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906091" y="203011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906091" y="20436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936163" y="204360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936163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966234" y="208409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2966234" y="21110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2996306" y="2111091"/>
              <a:ext cx="0" cy="45459"/>
            </a:xfrm>
            <a:custGeom>
              <a:avLst/>
              <a:pathLst>
                <a:path w="0" h="45459">
                  <a:moveTo>
                    <a:pt x="0" y="0"/>
                  </a:moveTo>
                  <a:lnTo>
                    <a:pt x="0" y="4545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996306" y="215655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3026377" y="2156551"/>
              <a:ext cx="0" cy="20981"/>
            </a:xfrm>
            <a:custGeom>
              <a:avLst/>
              <a:pathLst>
                <a:path w="0" h="20981">
                  <a:moveTo>
                    <a:pt x="0" y="0"/>
                  </a:moveTo>
                  <a:lnTo>
                    <a:pt x="0" y="2098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026377" y="217753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056449" y="2177532"/>
              <a:ext cx="0" cy="13987"/>
            </a:xfrm>
            <a:custGeom>
              <a:avLst/>
              <a:pathLst>
                <a:path w="0" h="13987">
                  <a:moveTo>
                    <a:pt x="0" y="0"/>
                  </a:moveTo>
                  <a:lnTo>
                    <a:pt x="0" y="1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056449" y="219152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086520" y="2191520"/>
              <a:ext cx="0" cy="13987"/>
            </a:xfrm>
            <a:custGeom>
              <a:avLst/>
              <a:pathLst>
                <a:path w="0" h="13987">
                  <a:moveTo>
                    <a:pt x="0" y="0"/>
                  </a:moveTo>
                  <a:lnTo>
                    <a:pt x="0" y="1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086520" y="22055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116592" y="2205508"/>
              <a:ext cx="0" cy="6993"/>
            </a:xfrm>
            <a:custGeom>
              <a:avLst/>
              <a:pathLst>
                <a:path w="0" h="6993">
                  <a:moveTo>
                    <a:pt x="0" y="0"/>
                  </a:moveTo>
                  <a:lnTo>
                    <a:pt x="0" y="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116592" y="2212501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236878" y="22125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1613016" y="1335020"/>
              <a:ext cx="601430" cy="0"/>
            </a:xfrm>
            <a:custGeom>
              <a:avLst/>
              <a:pathLst>
                <a:path w="601430" h="0">
                  <a:moveTo>
                    <a:pt x="0" y="0"/>
                  </a:moveTo>
                  <a:lnTo>
                    <a:pt x="60143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214446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214446" y="134176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274589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274589" y="1348517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364804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2364804" y="136876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424947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424947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455018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2485090" y="140250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485090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515161" y="14429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515161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2545233" y="146324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545233" y="15239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2575304" y="1523977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575304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605376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605376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2635447" y="162520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2635447" y="16859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2665519" y="1685939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2665519" y="176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2695590" y="1760172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695590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725662" y="18479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2725662" y="18748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2755733" y="18748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755733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785805" y="189514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785805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815876" y="193563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815876" y="19423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845948" y="194238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845948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876019" y="196937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876019" y="200311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906091" y="200311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906091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936163" y="200986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936163" y="20166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966234" y="201661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966234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996306" y="2050355"/>
              <a:ext cx="0" cy="6986"/>
            </a:xfrm>
            <a:custGeom>
              <a:avLst/>
              <a:pathLst>
                <a:path w="0" h="6986">
                  <a:moveTo>
                    <a:pt x="0" y="0"/>
                  </a:moveTo>
                  <a:lnTo>
                    <a:pt x="0" y="69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996306" y="20573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3026377" y="2057341"/>
              <a:ext cx="0" cy="26197"/>
            </a:xfrm>
            <a:custGeom>
              <a:avLst/>
              <a:pathLst>
                <a:path w="0" h="26197">
                  <a:moveTo>
                    <a:pt x="0" y="0"/>
                  </a:moveTo>
                  <a:lnTo>
                    <a:pt x="0" y="2619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3026377" y="20835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3056449" y="2083539"/>
              <a:ext cx="0" cy="20958"/>
            </a:xfrm>
            <a:custGeom>
              <a:avLst/>
              <a:pathLst>
                <a:path w="0" h="20958">
                  <a:moveTo>
                    <a:pt x="0" y="0"/>
                  </a:moveTo>
                  <a:lnTo>
                    <a:pt x="0" y="2095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3056449" y="21044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3086520" y="2104497"/>
              <a:ext cx="0" cy="20958"/>
            </a:xfrm>
            <a:custGeom>
              <a:avLst/>
              <a:pathLst>
                <a:path w="0" h="20958">
                  <a:moveTo>
                    <a:pt x="0" y="0"/>
                  </a:moveTo>
                  <a:lnTo>
                    <a:pt x="0" y="2095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3086520" y="2125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3116592" y="2125455"/>
              <a:ext cx="0" cy="6986"/>
            </a:xfrm>
            <a:custGeom>
              <a:avLst/>
              <a:pathLst>
                <a:path w="0" h="6986">
                  <a:moveTo>
                    <a:pt x="0" y="0"/>
                  </a:moveTo>
                  <a:lnTo>
                    <a:pt x="0" y="69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3116592" y="2132441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3176735" y="2132441"/>
              <a:ext cx="0" cy="6986"/>
            </a:xfrm>
            <a:custGeom>
              <a:avLst/>
              <a:pathLst>
                <a:path w="0" h="6986">
                  <a:moveTo>
                    <a:pt x="0" y="0"/>
                  </a:moveTo>
                  <a:lnTo>
                    <a:pt x="0" y="69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176735" y="213942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3236878" y="21394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274589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274589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304661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304661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364804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364804" y="13687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394875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424947" y="138900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424947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455018" y="143624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485090" y="144299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2485090" y="147673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515161" y="147673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2515161" y="14969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2545233" y="149698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2545233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575304" y="153747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2575304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2605376" y="159820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2605376" y="164544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2635447" y="164544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2635447" y="17196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2665519" y="1719681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665519" y="180066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695590" y="180066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695590" y="18209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725662" y="18209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725662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2755733" y="18546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2755733" y="18816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2785805" y="188164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785805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815876" y="189514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2815876" y="190863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2845948" y="190863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845948" y="19153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876019" y="191538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876019" y="19288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906091" y="192888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906091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936163" y="194912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936163" y="19828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966234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966234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2996306" y="2009864"/>
              <a:ext cx="0" cy="26179"/>
            </a:xfrm>
            <a:custGeom>
              <a:avLst/>
              <a:pathLst>
                <a:path w="0" h="26179">
                  <a:moveTo>
                    <a:pt x="0" y="0"/>
                  </a:moveTo>
                  <a:lnTo>
                    <a:pt x="0" y="2617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2996306" y="203604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3026377" y="2036043"/>
              <a:ext cx="0" cy="27924"/>
            </a:xfrm>
            <a:custGeom>
              <a:avLst/>
              <a:pathLst>
                <a:path w="0" h="27924">
                  <a:moveTo>
                    <a:pt x="0" y="0"/>
                  </a:moveTo>
                  <a:lnTo>
                    <a:pt x="0" y="2792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3026377" y="206396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3056449" y="2063968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3056449" y="20779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3086520" y="2077930"/>
              <a:ext cx="0" cy="27924"/>
            </a:xfrm>
            <a:custGeom>
              <a:avLst/>
              <a:pathLst>
                <a:path w="0" h="27924">
                  <a:moveTo>
                    <a:pt x="0" y="0"/>
                  </a:moveTo>
                  <a:lnTo>
                    <a:pt x="0" y="2792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3086520" y="21058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3116592" y="2105855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3116592" y="2112836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3236878" y="211283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2364804" y="134851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2364804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2394875" y="138225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2394875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2424947" y="13957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2424947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455018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2485090" y="144299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2485090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2515161" y="144974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2515161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2545233" y="148348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2545233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2575304" y="1517228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2575304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2605376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2605376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2635447" y="162520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635447" y="16791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665519" y="167919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665519" y="17399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695590" y="1739927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695590" y="17871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725662" y="178716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725662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755733" y="182765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2755733" y="18613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2785805" y="186139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2785805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815876" y="189514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815876" y="192213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845948" y="19221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845948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876019" y="193563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876019" y="19558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2906091" y="195587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2906091" y="19626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2936163" y="196262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2936163" y="19828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2966234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2966234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2996306" y="2009864"/>
              <a:ext cx="0" cy="34905"/>
            </a:xfrm>
            <a:custGeom>
              <a:avLst/>
              <a:pathLst>
                <a:path w="0" h="34905">
                  <a:moveTo>
                    <a:pt x="0" y="0"/>
                  </a:moveTo>
                  <a:lnTo>
                    <a:pt x="0" y="3490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2996306" y="20447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3026377" y="2044770"/>
              <a:ext cx="0" cy="34905"/>
            </a:xfrm>
            <a:custGeom>
              <a:avLst/>
              <a:pathLst>
                <a:path w="0" h="34905">
                  <a:moveTo>
                    <a:pt x="0" y="0"/>
                  </a:moveTo>
                  <a:lnTo>
                    <a:pt x="0" y="3490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3026377" y="207967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3056449" y="2079676"/>
              <a:ext cx="0" cy="55849"/>
            </a:xfrm>
            <a:custGeom>
              <a:avLst/>
              <a:pathLst>
                <a:path w="0" h="55849">
                  <a:moveTo>
                    <a:pt x="0" y="0"/>
                  </a:moveTo>
                  <a:lnTo>
                    <a:pt x="0" y="5584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3056449" y="21355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3086520" y="2135525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3086520" y="214948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3116592" y="2149487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3116592" y="215646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3146663" y="2156468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3146663" y="21634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3176735" y="2163449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3176735" y="217741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3236878" y="217741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233473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2334732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2364804" y="134176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2424947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2455018" y="139575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2485090" y="140250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2485090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515161" y="14227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515161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545233" y="1449744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545233" y="15239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2575304" y="1523977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2575304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2605376" y="159820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2605376" y="1618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2635447" y="1618455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2635447" y="169268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2665519" y="169268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2665519" y="176692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2695590" y="1766920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2695590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2725662" y="18276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2725662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2755733" y="1847902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2755733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2785805" y="190188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2785805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2815876" y="194912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2815876" y="19558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2845948" y="195587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2845948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2876019" y="196937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2876019" y="197612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2906091" y="197612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2906091" y="200311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2936163" y="200311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2936163" y="20233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2966234" y="202336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2966234" y="20436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2996306" y="2043606"/>
              <a:ext cx="0" cy="26194"/>
            </a:xfrm>
            <a:custGeom>
              <a:avLst/>
              <a:pathLst>
                <a:path w="0" h="26194">
                  <a:moveTo>
                    <a:pt x="0" y="0"/>
                  </a:moveTo>
                  <a:lnTo>
                    <a:pt x="0" y="2619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2996306" y="206980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3026377" y="2069801"/>
              <a:ext cx="0" cy="13970"/>
            </a:xfrm>
            <a:custGeom>
              <a:avLst/>
              <a:pathLst>
                <a:path w="0" h="13970">
                  <a:moveTo>
                    <a:pt x="0" y="0"/>
                  </a:moveTo>
                  <a:lnTo>
                    <a:pt x="0" y="1397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3026377" y="2083771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3086520" y="2083771"/>
              <a:ext cx="0" cy="20955"/>
            </a:xfrm>
            <a:custGeom>
              <a:avLst/>
              <a:pathLst>
                <a:path w="0" h="20955">
                  <a:moveTo>
                    <a:pt x="0" y="0"/>
                  </a:moveTo>
                  <a:lnTo>
                    <a:pt x="0" y="2095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3086520" y="21047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3116592" y="2104727"/>
              <a:ext cx="0" cy="20955"/>
            </a:xfrm>
            <a:custGeom>
              <a:avLst/>
              <a:pathLst>
                <a:path w="0" h="20955">
                  <a:moveTo>
                    <a:pt x="0" y="0"/>
                  </a:moveTo>
                  <a:lnTo>
                    <a:pt x="0" y="2095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3116592" y="21256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3146663" y="2125683"/>
              <a:ext cx="0" cy="6985"/>
            </a:xfrm>
            <a:custGeom>
              <a:avLst/>
              <a:pathLst>
                <a:path w="0" h="6985">
                  <a:moveTo>
                    <a:pt x="0" y="0"/>
                  </a:moveTo>
                  <a:lnTo>
                    <a:pt x="0" y="698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3146663" y="2132668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3236878" y="213266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2334732" y="134176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2334732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2364804" y="135526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2364804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2394875" y="13822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2424947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2455018" y="139575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2455018" y="14092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2485090" y="140925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2485090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2515161" y="14227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2515161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2545233" y="143624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2545233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2575304" y="1449744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2575304" y="15037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2605376" y="150373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2605376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2635447" y="155771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2635447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2665519" y="1598209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2665519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2695590" y="1665694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2695590" y="17129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2725662" y="171293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2725662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2755733" y="172643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2755733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2785805" y="174667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2785805" y="17736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2815876" y="177366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2815876" y="17939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2845948" y="179391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2845948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2876019" y="18141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2876019" y="18344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2906091" y="18344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2906091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2936163" y="184790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2936163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2966234" y="18546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2966234" y="18681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2996306" y="1868147"/>
              <a:ext cx="0" cy="13930"/>
            </a:xfrm>
            <a:custGeom>
              <a:avLst/>
              <a:pathLst>
                <a:path w="0" h="13930">
                  <a:moveTo>
                    <a:pt x="0" y="0"/>
                  </a:moveTo>
                  <a:lnTo>
                    <a:pt x="0" y="1393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2996306" y="18820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3026377" y="1882078"/>
              <a:ext cx="0" cy="27861"/>
            </a:xfrm>
            <a:custGeom>
              <a:avLst/>
              <a:pathLst>
                <a:path w="0" h="27861">
                  <a:moveTo>
                    <a:pt x="0" y="0"/>
                  </a:moveTo>
                  <a:lnTo>
                    <a:pt x="0" y="2786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3026377" y="190994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3056449" y="1909940"/>
              <a:ext cx="0" cy="13930"/>
            </a:xfrm>
            <a:custGeom>
              <a:avLst/>
              <a:pathLst>
                <a:path w="0" h="13930">
                  <a:moveTo>
                    <a:pt x="0" y="0"/>
                  </a:moveTo>
                  <a:lnTo>
                    <a:pt x="0" y="1393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3056449" y="1923870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3116592" y="1923870"/>
              <a:ext cx="0" cy="13930"/>
            </a:xfrm>
            <a:custGeom>
              <a:avLst/>
              <a:pathLst>
                <a:path w="0" h="13930">
                  <a:moveTo>
                    <a:pt x="0" y="0"/>
                  </a:moveTo>
                  <a:lnTo>
                    <a:pt x="0" y="1393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3116592" y="1937801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3236878" y="19378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1613016" y="1335020"/>
              <a:ext cx="781859" cy="0"/>
            </a:xfrm>
            <a:custGeom>
              <a:avLst/>
              <a:pathLst>
                <a:path w="781859" h="0">
                  <a:moveTo>
                    <a:pt x="0" y="0"/>
                  </a:moveTo>
                  <a:lnTo>
                    <a:pt x="781859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2394875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2394875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2424947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2424947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2455018" y="13552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2455018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2485090" y="137551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2485090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2515161" y="140250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2515161" y="142949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2545233" y="142949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2545233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2575304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2575304" y="14699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2605376" y="146998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2605376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2635447" y="151048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2635447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2665519" y="1564467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2665519" y="16319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2695590" y="163195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2695590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2725662" y="16724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2725662" y="1692688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2785805" y="169268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2785805" y="17331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2815876" y="173317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2815876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2845948" y="174667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2845948" y="176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2876019" y="176017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2876019" y="17804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2906091" y="17804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2906091" y="17939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2936163" y="17939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2936163" y="18074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2966234" y="180741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2966234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2996306" y="1814159"/>
              <a:ext cx="0" cy="6959"/>
            </a:xfrm>
            <a:custGeom>
              <a:avLst/>
              <a:pathLst>
                <a:path w="0" h="6959">
                  <a:moveTo>
                    <a:pt x="0" y="0"/>
                  </a:moveTo>
                  <a:lnTo>
                    <a:pt x="0" y="695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2996306" y="18211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3026377" y="1821119"/>
              <a:ext cx="0" cy="20879"/>
            </a:xfrm>
            <a:custGeom>
              <a:avLst/>
              <a:pathLst>
                <a:path w="0" h="20879">
                  <a:moveTo>
                    <a:pt x="0" y="0"/>
                  </a:moveTo>
                  <a:lnTo>
                    <a:pt x="0" y="2087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3026377" y="18419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3056449" y="1841999"/>
              <a:ext cx="0" cy="6959"/>
            </a:xfrm>
            <a:custGeom>
              <a:avLst/>
              <a:pathLst>
                <a:path w="0" h="6959">
                  <a:moveTo>
                    <a:pt x="0" y="0"/>
                  </a:moveTo>
                  <a:lnTo>
                    <a:pt x="0" y="695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3056449" y="184895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3116592" y="1848959"/>
              <a:ext cx="0" cy="12179"/>
            </a:xfrm>
            <a:custGeom>
              <a:avLst/>
              <a:pathLst>
                <a:path w="0" h="12179">
                  <a:moveTo>
                    <a:pt x="0" y="0"/>
                  </a:moveTo>
                  <a:lnTo>
                    <a:pt x="0" y="1217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3116592" y="18611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3146663" y="1861139"/>
              <a:ext cx="0" cy="6959"/>
            </a:xfrm>
            <a:custGeom>
              <a:avLst/>
              <a:pathLst>
                <a:path w="0" h="6959">
                  <a:moveTo>
                    <a:pt x="0" y="0"/>
                  </a:moveTo>
                  <a:lnTo>
                    <a:pt x="0" y="695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3146663" y="1868099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3236878" y="18680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1613016" y="1335020"/>
              <a:ext cx="751787" cy="0"/>
            </a:xfrm>
            <a:custGeom>
              <a:avLst/>
              <a:pathLst>
                <a:path w="751787" h="0">
                  <a:moveTo>
                    <a:pt x="0" y="0"/>
                  </a:moveTo>
                  <a:lnTo>
                    <a:pt x="751787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2364804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2364804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2424947" y="13485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2424947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2455018" y="13620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2455018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2485090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2485090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2515161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2515161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2545233" y="140250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2545233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2575304" y="143624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2575304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2605376" y="146324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2605376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2635447" y="15172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2635447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2665519" y="153747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2665519" y="15779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2695590" y="157796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2695590" y="1618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2725662" y="161845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2725662" y="16521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2755733" y="165219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2755733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2785805" y="166569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2785805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2815876" y="167244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2815876" y="1699436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2876019" y="169943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2876019" y="170618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2936163" y="170618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2936163" y="17196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2966234" y="171968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2966234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2996306" y="1746675"/>
              <a:ext cx="0" cy="13907"/>
            </a:xfrm>
            <a:custGeom>
              <a:avLst/>
              <a:pathLst>
                <a:path w="0" h="13907">
                  <a:moveTo>
                    <a:pt x="0" y="0"/>
                  </a:moveTo>
                  <a:lnTo>
                    <a:pt x="0" y="1390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2996306" y="176058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3026377" y="1760582"/>
              <a:ext cx="0" cy="34767"/>
            </a:xfrm>
            <a:custGeom>
              <a:avLst/>
              <a:pathLst>
                <a:path w="0" h="34767">
                  <a:moveTo>
                    <a:pt x="0" y="0"/>
                  </a:moveTo>
                  <a:lnTo>
                    <a:pt x="0" y="3476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3026377" y="17953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3056449" y="1795350"/>
              <a:ext cx="0" cy="48674"/>
            </a:xfrm>
            <a:custGeom>
              <a:avLst/>
              <a:pathLst>
                <a:path w="0" h="48674">
                  <a:moveTo>
                    <a:pt x="0" y="0"/>
                  </a:moveTo>
                  <a:lnTo>
                    <a:pt x="0" y="4867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3056449" y="1844025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3116592" y="1844025"/>
              <a:ext cx="0" cy="13907"/>
            </a:xfrm>
            <a:custGeom>
              <a:avLst/>
              <a:pathLst>
                <a:path w="0" h="13907">
                  <a:moveTo>
                    <a:pt x="0" y="0"/>
                  </a:moveTo>
                  <a:lnTo>
                    <a:pt x="0" y="1390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3116592" y="185793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3146663" y="1857932"/>
              <a:ext cx="0" cy="12168"/>
            </a:xfrm>
            <a:custGeom>
              <a:avLst/>
              <a:pathLst>
                <a:path w="0" h="12168">
                  <a:moveTo>
                    <a:pt x="0" y="0"/>
                  </a:moveTo>
                  <a:lnTo>
                    <a:pt x="0" y="1216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3146663" y="1870101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3236878" y="18701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2334732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2364804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2364804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2394875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2394875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2424947" y="136201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2424947" y="13687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2455018" y="136876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2455018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2485090" y="13822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2485090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2515161" y="14025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2515161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2545233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2545233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2575304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2575304" y="14699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2605376" y="146998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2605376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2635447" y="148348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2635447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2665519" y="151048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2665519" y="154422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2695590" y="154422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2695590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2725662" y="155771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2725662" y="15914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2755733" y="1591461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2755733" y="163870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2785805" y="163870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2785805" y="165894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2815876" y="165894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2815876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2845948" y="166569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2845948" y="168593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2906091" y="168593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2906091" y="170618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2936163" y="170618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2936163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2966234" y="172643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2966234" y="175342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2996306" y="1753423"/>
              <a:ext cx="0" cy="6954"/>
            </a:xfrm>
            <a:custGeom>
              <a:avLst/>
              <a:pathLst>
                <a:path w="0" h="6954">
                  <a:moveTo>
                    <a:pt x="0" y="0"/>
                  </a:moveTo>
                  <a:lnTo>
                    <a:pt x="0" y="695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2996306" y="17603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3026377" y="1760378"/>
              <a:ext cx="0" cy="34770"/>
            </a:xfrm>
            <a:custGeom>
              <a:avLst/>
              <a:pathLst>
                <a:path w="0" h="34770">
                  <a:moveTo>
                    <a:pt x="0" y="0"/>
                  </a:moveTo>
                  <a:lnTo>
                    <a:pt x="0" y="3477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3026377" y="17951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056449" y="1795149"/>
              <a:ext cx="0" cy="20862"/>
            </a:xfrm>
            <a:custGeom>
              <a:avLst/>
              <a:pathLst>
                <a:path w="0" h="20862">
                  <a:moveTo>
                    <a:pt x="0" y="0"/>
                  </a:moveTo>
                  <a:lnTo>
                    <a:pt x="0" y="2086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3056449" y="18160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3086520" y="1816011"/>
              <a:ext cx="0" cy="20862"/>
            </a:xfrm>
            <a:custGeom>
              <a:avLst/>
              <a:pathLst>
                <a:path w="0" h="20862">
                  <a:moveTo>
                    <a:pt x="0" y="0"/>
                  </a:moveTo>
                  <a:lnTo>
                    <a:pt x="0" y="2086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3086520" y="183687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3146663" y="1836874"/>
              <a:ext cx="0" cy="27816"/>
            </a:xfrm>
            <a:custGeom>
              <a:avLst/>
              <a:pathLst>
                <a:path w="0" h="27816">
                  <a:moveTo>
                    <a:pt x="0" y="0"/>
                  </a:moveTo>
                  <a:lnTo>
                    <a:pt x="0" y="2781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146663" y="186469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3176735" y="1864690"/>
              <a:ext cx="0" cy="6954"/>
            </a:xfrm>
            <a:custGeom>
              <a:avLst/>
              <a:pathLst>
                <a:path w="0" h="6954">
                  <a:moveTo>
                    <a:pt x="0" y="0"/>
                  </a:moveTo>
                  <a:lnTo>
                    <a:pt x="0" y="695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3176735" y="1871645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3236878" y="187164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tx735"/>
            <p:cNvSpPr/>
            <p:nvPr/>
          </p:nvSpPr>
          <p:spPr>
            <a:xfrm>
              <a:off x="3371658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3371658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738" name="tx737"/>
            <p:cNvSpPr/>
            <p:nvPr/>
          </p:nvSpPr>
          <p:spPr>
            <a:xfrm>
              <a:off x="3371658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739" name="pl738"/>
            <p:cNvSpPr/>
            <p:nvPr/>
          </p:nvSpPr>
          <p:spPr>
            <a:xfrm>
              <a:off x="2931125" y="205035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2966234" y="201524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2931125" y="186814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2966234" y="183303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2931125" y="218532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2966234" y="215021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2931125" y="200986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2966234" y="197475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2931125" y="1814159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2966234" y="1779050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2931125" y="217182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2966234" y="213671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2931125" y="200986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2966234" y="197475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2931125" y="174667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2966234" y="171156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2931125" y="217857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2966234" y="214346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2931125" y="2043606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2966234" y="2008497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2931125" y="1753423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2966234" y="171831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2931125" y="2111091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2966234" y="2075982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rc762"/>
            <p:cNvSpPr/>
            <p:nvPr/>
          </p:nvSpPr>
          <p:spPr>
            <a:xfrm>
              <a:off x="3387660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3387660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3387660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3387660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3387660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3387660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3387660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3387660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3387660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3387660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3387660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3387660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3387660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340871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352899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364928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376956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388985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401014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413042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425071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437099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449128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461157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47318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485214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497242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509271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515285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3387660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3387660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3387660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3387660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5"/>
            <p:cNvSpPr/>
            <p:nvPr/>
          </p:nvSpPr>
          <p:spPr>
            <a:xfrm>
              <a:off x="3387660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6"/>
            <p:cNvSpPr/>
            <p:nvPr/>
          </p:nvSpPr>
          <p:spPr>
            <a:xfrm>
              <a:off x="3387660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7"/>
            <p:cNvSpPr/>
            <p:nvPr/>
          </p:nvSpPr>
          <p:spPr>
            <a:xfrm>
              <a:off x="3387660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8"/>
            <p:cNvSpPr/>
            <p:nvPr/>
          </p:nvSpPr>
          <p:spPr>
            <a:xfrm>
              <a:off x="3387660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799"/>
            <p:cNvSpPr/>
            <p:nvPr/>
          </p:nvSpPr>
          <p:spPr>
            <a:xfrm>
              <a:off x="3387660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0"/>
            <p:cNvSpPr/>
            <p:nvPr/>
          </p:nvSpPr>
          <p:spPr>
            <a:xfrm>
              <a:off x="3387660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1"/>
            <p:cNvSpPr/>
            <p:nvPr/>
          </p:nvSpPr>
          <p:spPr>
            <a:xfrm>
              <a:off x="3387660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346885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358913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370942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382971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394999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407028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419056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431085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443114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455142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467171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479199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491228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503257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3483889" y="1335020"/>
              <a:ext cx="1593790" cy="954628"/>
            </a:xfrm>
            <a:custGeom>
              <a:avLst/>
              <a:pathLst>
                <a:path w="1593790" h="954628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2"/>
                  </a:lnTo>
                  <a:lnTo>
                    <a:pt x="360858" y="2"/>
                  </a:lnTo>
                  <a:lnTo>
                    <a:pt x="360858" y="4"/>
                  </a:lnTo>
                  <a:lnTo>
                    <a:pt x="390929" y="4"/>
                  </a:lnTo>
                  <a:lnTo>
                    <a:pt x="390929" y="9"/>
                  </a:lnTo>
                  <a:lnTo>
                    <a:pt x="421001" y="9"/>
                  </a:lnTo>
                  <a:lnTo>
                    <a:pt x="421001" y="19"/>
                  </a:lnTo>
                  <a:lnTo>
                    <a:pt x="451072" y="19"/>
                  </a:lnTo>
                  <a:lnTo>
                    <a:pt x="451072" y="42"/>
                  </a:lnTo>
                  <a:lnTo>
                    <a:pt x="481144" y="42"/>
                  </a:lnTo>
                  <a:lnTo>
                    <a:pt x="481144" y="88"/>
                  </a:lnTo>
                  <a:lnTo>
                    <a:pt x="511215" y="88"/>
                  </a:lnTo>
                  <a:lnTo>
                    <a:pt x="511215" y="187"/>
                  </a:lnTo>
                  <a:lnTo>
                    <a:pt x="541287" y="187"/>
                  </a:lnTo>
                  <a:lnTo>
                    <a:pt x="541287" y="394"/>
                  </a:lnTo>
                  <a:lnTo>
                    <a:pt x="571358" y="394"/>
                  </a:lnTo>
                  <a:lnTo>
                    <a:pt x="571358" y="829"/>
                  </a:lnTo>
                  <a:lnTo>
                    <a:pt x="601430" y="829"/>
                  </a:lnTo>
                  <a:lnTo>
                    <a:pt x="601430" y="1731"/>
                  </a:lnTo>
                  <a:lnTo>
                    <a:pt x="631501" y="1731"/>
                  </a:lnTo>
                  <a:lnTo>
                    <a:pt x="631501" y="3579"/>
                  </a:lnTo>
                  <a:lnTo>
                    <a:pt x="661573" y="3579"/>
                  </a:lnTo>
                  <a:lnTo>
                    <a:pt x="661573" y="7143"/>
                  </a:lnTo>
                  <a:lnTo>
                    <a:pt x="691644" y="7143"/>
                  </a:lnTo>
                  <a:lnTo>
                    <a:pt x="691644" y="13877"/>
                  </a:lnTo>
                  <a:lnTo>
                    <a:pt x="721716" y="13877"/>
                  </a:lnTo>
                  <a:lnTo>
                    <a:pt x="721716" y="25419"/>
                  </a:lnTo>
                  <a:lnTo>
                    <a:pt x="751787" y="25419"/>
                  </a:lnTo>
                  <a:lnTo>
                    <a:pt x="751787" y="43038"/>
                  </a:lnTo>
                  <a:lnTo>
                    <a:pt x="781859" y="43038"/>
                  </a:lnTo>
                  <a:lnTo>
                    <a:pt x="781859" y="62673"/>
                  </a:lnTo>
                  <a:lnTo>
                    <a:pt x="811930" y="62673"/>
                  </a:lnTo>
                  <a:lnTo>
                    <a:pt x="811930" y="83891"/>
                  </a:lnTo>
                  <a:lnTo>
                    <a:pt x="842002" y="83891"/>
                  </a:lnTo>
                  <a:lnTo>
                    <a:pt x="842002" y="106130"/>
                  </a:lnTo>
                  <a:lnTo>
                    <a:pt x="872073" y="106130"/>
                  </a:lnTo>
                  <a:lnTo>
                    <a:pt x="872073" y="134167"/>
                  </a:lnTo>
                  <a:lnTo>
                    <a:pt x="902145" y="134167"/>
                  </a:lnTo>
                  <a:lnTo>
                    <a:pt x="902145" y="171873"/>
                  </a:lnTo>
                  <a:lnTo>
                    <a:pt x="932216" y="171873"/>
                  </a:lnTo>
                  <a:lnTo>
                    <a:pt x="932216" y="219916"/>
                  </a:lnTo>
                  <a:lnTo>
                    <a:pt x="962288" y="219916"/>
                  </a:lnTo>
                  <a:lnTo>
                    <a:pt x="962288" y="279451"/>
                  </a:lnTo>
                  <a:lnTo>
                    <a:pt x="992359" y="279451"/>
                  </a:lnTo>
                  <a:lnTo>
                    <a:pt x="992359" y="346872"/>
                  </a:lnTo>
                  <a:lnTo>
                    <a:pt x="1022431" y="346872"/>
                  </a:lnTo>
                  <a:lnTo>
                    <a:pt x="1022431" y="420448"/>
                  </a:lnTo>
                  <a:lnTo>
                    <a:pt x="1052502" y="420448"/>
                  </a:lnTo>
                  <a:lnTo>
                    <a:pt x="1052502" y="497095"/>
                  </a:lnTo>
                  <a:lnTo>
                    <a:pt x="1082574" y="497095"/>
                  </a:lnTo>
                  <a:lnTo>
                    <a:pt x="1082574" y="560899"/>
                  </a:lnTo>
                  <a:lnTo>
                    <a:pt x="1112645" y="560899"/>
                  </a:lnTo>
                  <a:lnTo>
                    <a:pt x="1112645" y="608626"/>
                  </a:lnTo>
                  <a:lnTo>
                    <a:pt x="1142717" y="608626"/>
                  </a:lnTo>
                  <a:lnTo>
                    <a:pt x="1142717" y="647101"/>
                  </a:lnTo>
                  <a:lnTo>
                    <a:pt x="1172788" y="647101"/>
                  </a:lnTo>
                  <a:lnTo>
                    <a:pt x="1172788" y="678046"/>
                  </a:lnTo>
                  <a:lnTo>
                    <a:pt x="1202860" y="678046"/>
                  </a:lnTo>
                  <a:lnTo>
                    <a:pt x="1202860" y="700901"/>
                  </a:lnTo>
                  <a:lnTo>
                    <a:pt x="1232931" y="700901"/>
                  </a:lnTo>
                  <a:lnTo>
                    <a:pt x="1232931" y="720020"/>
                  </a:lnTo>
                  <a:lnTo>
                    <a:pt x="1263003" y="720020"/>
                  </a:lnTo>
                  <a:lnTo>
                    <a:pt x="1263003" y="739774"/>
                  </a:lnTo>
                  <a:lnTo>
                    <a:pt x="1293075" y="739774"/>
                  </a:lnTo>
                  <a:lnTo>
                    <a:pt x="1293075" y="762844"/>
                  </a:lnTo>
                  <a:lnTo>
                    <a:pt x="1323146" y="762844"/>
                  </a:lnTo>
                  <a:lnTo>
                    <a:pt x="1323146" y="792027"/>
                  </a:lnTo>
                  <a:lnTo>
                    <a:pt x="1353218" y="792027"/>
                  </a:lnTo>
                  <a:lnTo>
                    <a:pt x="1353218" y="824904"/>
                  </a:lnTo>
                  <a:lnTo>
                    <a:pt x="1383289" y="824904"/>
                  </a:lnTo>
                  <a:lnTo>
                    <a:pt x="1383289" y="860535"/>
                  </a:lnTo>
                  <a:lnTo>
                    <a:pt x="1413361" y="860535"/>
                  </a:lnTo>
                  <a:lnTo>
                    <a:pt x="1413361" y="892227"/>
                  </a:lnTo>
                  <a:lnTo>
                    <a:pt x="1443432" y="892227"/>
                  </a:lnTo>
                  <a:lnTo>
                    <a:pt x="1443432" y="917460"/>
                  </a:lnTo>
                  <a:lnTo>
                    <a:pt x="1473504" y="917460"/>
                  </a:lnTo>
                  <a:lnTo>
                    <a:pt x="1473504" y="932949"/>
                  </a:lnTo>
                  <a:lnTo>
                    <a:pt x="1503575" y="932949"/>
                  </a:lnTo>
                  <a:lnTo>
                    <a:pt x="1503575" y="942370"/>
                  </a:lnTo>
                  <a:lnTo>
                    <a:pt x="1533647" y="942370"/>
                  </a:lnTo>
                  <a:lnTo>
                    <a:pt x="1533647" y="948048"/>
                  </a:lnTo>
                  <a:lnTo>
                    <a:pt x="1563718" y="948048"/>
                  </a:lnTo>
                  <a:lnTo>
                    <a:pt x="1563718" y="951906"/>
                  </a:lnTo>
                  <a:lnTo>
                    <a:pt x="1593790" y="951906"/>
                  </a:lnTo>
                  <a:lnTo>
                    <a:pt x="1593790" y="954628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3483889" y="1335020"/>
              <a:ext cx="1593790" cy="795499"/>
            </a:xfrm>
            <a:custGeom>
              <a:avLst/>
              <a:pathLst>
                <a:path w="1593790" h="795499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1"/>
                  </a:lnTo>
                  <a:lnTo>
                    <a:pt x="360858" y="1"/>
                  </a:lnTo>
                  <a:lnTo>
                    <a:pt x="360858" y="3"/>
                  </a:lnTo>
                  <a:lnTo>
                    <a:pt x="390929" y="3"/>
                  </a:lnTo>
                  <a:lnTo>
                    <a:pt x="390929" y="7"/>
                  </a:lnTo>
                  <a:lnTo>
                    <a:pt x="421001" y="7"/>
                  </a:lnTo>
                  <a:lnTo>
                    <a:pt x="421001" y="15"/>
                  </a:lnTo>
                  <a:lnTo>
                    <a:pt x="451072" y="15"/>
                  </a:lnTo>
                  <a:lnTo>
                    <a:pt x="451072" y="33"/>
                  </a:lnTo>
                  <a:lnTo>
                    <a:pt x="481144" y="33"/>
                  </a:lnTo>
                  <a:lnTo>
                    <a:pt x="481144" y="71"/>
                  </a:lnTo>
                  <a:lnTo>
                    <a:pt x="511215" y="71"/>
                  </a:lnTo>
                  <a:lnTo>
                    <a:pt x="511215" y="149"/>
                  </a:lnTo>
                  <a:lnTo>
                    <a:pt x="541287" y="149"/>
                  </a:lnTo>
                  <a:lnTo>
                    <a:pt x="541287" y="315"/>
                  </a:lnTo>
                  <a:lnTo>
                    <a:pt x="571358" y="315"/>
                  </a:lnTo>
                  <a:lnTo>
                    <a:pt x="571358" y="664"/>
                  </a:lnTo>
                  <a:lnTo>
                    <a:pt x="601430" y="664"/>
                  </a:lnTo>
                  <a:lnTo>
                    <a:pt x="601430" y="1384"/>
                  </a:lnTo>
                  <a:lnTo>
                    <a:pt x="631501" y="1384"/>
                  </a:lnTo>
                  <a:lnTo>
                    <a:pt x="631501" y="2864"/>
                  </a:lnTo>
                  <a:lnTo>
                    <a:pt x="661573" y="2864"/>
                  </a:lnTo>
                  <a:lnTo>
                    <a:pt x="661573" y="5716"/>
                  </a:lnTo>
                  <a:lnTo>
                    <a:pt x="691644" y="5716"/>
                  </a:lnTo>
                  <a:lnTo>
                    <a:pt x="691644" y="11107"/>
                  </a:lnTo>
                  <a:lnTo>
                    <a:pt x="721716" y="11107"/>
                  </a:lnTo>
                  <a:lnTo>
                    <a:pt x="721716" y="20354"/>
                  </a:lnTo>
                  <a:lnTo>
                    <a:pt x="751787" y="20354"/>
                  </a:lnTo>
                  <a:lnTo>
                    <a:pt x="751787" y="34485"/>
                  </a:lnTo>
                  <a:lnTo>
                    <a:pt x="781859" y="34485"/>
                  </a:lnTo>
                  <a:lnTo>
                    <a:pt x="781859" y="50255"/>
                  </a:lnTo>
                  <a:lnTo>
                    <a:pt x="811930" y="50255"/>
                  </a:lnTo>
                  <a:lnTo>
                    <a:pt x="811930" y="67324"/>
                  </a:lnTo>
                  <a:lnTo>
                    <a:pt x="842002" y="67324"/>
                  </a:lnTo>
                  <a:lnTo>
                    <a:pt x="842002" y="85243"/>
                  </a:lnTo>
                  <a:lnTo>
                    <a:pt x="872073" y="85243"/>
                  </a:lnTo>
                  <a:lnTo>
                    <a:pt x="872073" y="107878"/>
                  </a:lnTo>
                  <a:lnTo>
                    <a:pt x="902145" y="107878"/>
                  </a:lnTo>
                  <a:lnTo>
                    <a:pt x="902145" y="138397"/>
                  </a:lnTo>
                  <a:lnTo>
                    <a:pt x="932216" y="138397"/>
                  </a:lnTo>
                  <a:lnTo>
                    <a:pt x="932216" y="177415"/>
                  </a:lnTo>
                  <a:lnTo>
                    <a:pt x="962288" y="177415"/>
                  </a:lnTo>
                  <a:lnTo>
                    <a:pt x="962288" y="225977"/>
                  </a:lnTo>
                  <a:lnTo>
                    <a:pt x="992359" y="225977"/>
                  </a:lnTo>
                  <a:lnTo>
                    <a:pt x="992359" y="281261"/>
                  </a:lnTo>
                  <a:lnTo>
                    <a:pt x="1022431" y="281261"/>
                  </a:lnTo>
                  <a:lnTo>
                    <a:pt x="1022431" y="341955"/>
                  </a:lnTo>
                  <a:lnTo>
                    <a:pt x="1052502" y="341955"/>
                  </a:lnTo>
                  <a:lnTo>
                    <a:pt x="1052502" y="405601"/>
                  </a:lnTo>
                  <a:lnTo>
                    <a:pt x="1082574" y="405601"/>
                  </a:lnTo>
                  <a:lnTo>
                    <a:pt x="1082574" y="458920"/>
                  </a:lnTo>
                  <a:lnTo>
                    <a:pt x="1112645" y="458920"/>
                  </a:lnTo>
                  <a:lnTo>
                    <a:pt x="1112645" y="499013"/>
                  </a:lnTo>
                  <a:lnTo>
                    <a:pt x="1142717" y="499013"/>
                  </a:lnTo>
                  <a:lnTo>
                    <a:pt x="1142717" y="531467"/>
                  </a:lnTo>
                  <a:lnTo>
                    <a:pt x="1172788" y="531467"/>
                  </a:lnTo>
                  <a:lnTo>
                    <a:pt x="1172788" y="557657"/>
                  </a:lnTo>
                  <a:lnTo>
                    <a:pt x="1202860" y="557657"/>
                  </a:lnTo>
                  <a:lnTo>
                    <a:pt x="1202860" y="577052"/>
                  </a:lnTo>
                  <a:lnTo>
                    <a:pt x="1232931" y="577052"/>
                  </a:lnTo>
                  <a:lnTo>
                    <a:pt x="1232931" y="593311"/>
                  </a:lnTo>
                  <a:lnTo>
                    <a:pt x="1263003" y="593311"/>
                  </a:lnTo>
                  <a:lnTo>
                    <a:pt x="1263003" y="610143"/>
                  </a:lnTo>
                  <a:lnTo>
                    <a:pt x="1293075" y="610143"/>
                  </a:lnTo>
                  <a:lnTo>
                    <a:pt x="1293075" y="629843"/>
                  </a:lnTo>
                  <a:lnTo>
                    <a:pt x="1323146" y="629843"/>
                  </a:lnTo>
                  <a:lnTo>
                    <a:pt x="1323146" y="654830"/>
                  </a:lnTo>
                  <a:lnTo>
                    <a:pt x="1353218" y="654830"/>
                  </a:lnTo>
                  <a:lnTo>
                    <a:pt x="1353218" y="683072"/>
                  </a:lnTo>
                  <a:lnTo>
                    <a:pt x="1383289" y="683072"/>
                  </a:lnTo>
                  <a:lnTo>
                    <a:pt x="1383289" y="713793"/>
                  </a:lnTo>
                  <a:lnTo>
                    <a:pt x="1413361" y="713793"/>
                  </a:lnTo>
                  <a:lnTo>
                    <a:pt x="1413361" y="741217"/>
                  </a:lnTo>
                  <a:lnTo>
                    <a:pt x="1443432" y="741217"/>
                  </a:lnTo>
                  <a:lnTo>
                    <a:pt x="1443432" y="763121"/>
                  </a:lnTo>
                  <a:lnTo>
                    <a:pt x="1473504" y="763121"/>
                  </a:lnTo>
                  <a:lnTo>
                    <a:pt x="1473504" y="776597"/>
                  </a:lnTo>
                  <a:lnTo>
                    <a:pt x="1503575" y="776597"/>
                  </a:lnTo>
                  <a:lnTo>
                    <a:pt x="1503575" y="784806"/>
                  </a:lnTo>
                  <a:lnTo>
                    <a:pt x="1533647" y="784806"/>
                  </a:lnTo>
                  <a:lnTo>
                    <a:pt x="1533647" y="789757"/>
                  </a:lnTo>
                  <a:lnTo>
                    <a:pt x="1563718" y="789757"/>
                  </a:lnTo>
                  <a:lnTo>
                    <a:pt x="1563718" y="793124"/>
                  </a:lnTo>
                  <a:lnTo>
                    <a:pt x="1593790" y="793124"/>
                  </a:lnTo>
                  <a:lnTo>
                    <a:pt x="1593790" y="795499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3483889" y="1335020"/>
              <a:ext cx="1593790" cy="529184"/>
            </a:xfrm>
            <a:custGeom>
              <a:avLst/>
              <a:pathLst>
                <a:path w="1593790" h="529184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1"/>
                  </a:lnTo>
                  <a:lnTo>
                    <a:pt x="360858" y="1"/>
                  </a:lnTo>
                  <a:lnTo>
                    <a:pt x="360858" y="2"/>
                  </a:lnTo>
                  <a:lnTo>
                    <a:pt x="390929" y="2"/>
                  </a:lnTo>
                  <a:lnTo>
                    <a:pt x="390929" y="4"/>
                  </a:lnTo>
                  <a:lnTo>
                    <a:pt x="421001" y="4"/>
                  </a:lnTo>
                  <a:lnTo>
                    <a:pt x="421001" y="9"/>
                  </a:lnTo>
                  <a:lnTo>
                    <a:pt x="451072" y="9"/>
                  </a:lnTo>
                  <a:lnTo>
                    <a:pt x="451072" y="21"/>
                  </a:lnTo>
                  <a:lnTo>
                    <a:pt x="481144" y="21"/>
                  </a:lnTo>
                  <a:lnTo>
                    <a:pt x="481144" y="44"/>
                  </a:lnTo>
                  <a:lnTo>
                    <a:pt x="511215" y="44"/>
                  </a:lnTo>
                  <a:lnTo>
                    <a:pt x="511215" y="93"/>
                  </a:lnTo>
                  <a:lnTo>
                    <a:pt x="541287" y="93"/>
                  </a:lnTo>
                  <a:lnTo>
                    <a:pt x="541287" y="197"/>
                  </a:lnTo>
                  <a:lnTo>
                    <a:pt x="571358" y="197"/>
                  </a:lnTo>
                  <a:lnTo>
                    <a:pt x="571358" y="415"/>
                  </a:lnTo>
                  <a:lnTo>
                    <a:pt x="601430" y="415"/>
                  </a:lnTo>
                  <a:lnTo>
                    <a:pt x="601430" y="865"/>
                  </a:lnTo>
                  <a:lnTo>
                    <a:pt x="631501" y="865"/>
                  </a:lnTo>
                  <a:lnTo>
                    <a:pt x="631501" y="1790"/>
                  </a:lnTo>
                  <a:lnTo>
                    <a:pt x="661573" y="1790"/>
                  </a:lnTo>
                  <a:lnTo>
                    <a:pt x="661573" y="3573"/>
                  </a:lnTo>
                  <a:lnTo>
                    <a:pt x="691644" y="3573"/>
                  </a:lnTo>
                  <a:lnTo>
                    <a:pt x="691644" y="6947"/>
                  </a:lnTo>
                  <a:lnTo>
                    <a:pt x="721716" y="6947"/>
                  </a:lnTo>
                  <a:lnTo>
                    <a:pt x="721716" y="12739"/>
                  </a:lnTo>
                  <a:lnTo>
                    <a:pt x="751787" y="12739"/>
                  </a:lnTo>
                  <a:lnTo>
                    <a:pt x="751787" y="21605"/>
                  </a:lnTo>
                  <a:lnTo>
                    <a:pt x="781859" y="21605"/>
                  </a:lnTo>
                  <a:lnTo>
                    <a:pt x="781859" y="31520"/>
                  </a:lnTo>
                  <a:lnTo>
                    <a:pt x="811930" y="31520"/>
                  </a:lnTo>
                  <a:lnTo>
                    <a:pt x="811930" y="42276"/>
                  </a:lnTo>
                  <a:lnTo>
                    <a:pt x="842002" y="42276"/>
                  </a:lnTo>
                  <a:lnTo>
                    <a:pt x="842002" y="53597"/>
                  </a:lnTo>
                  <a:lnTo>
                    <a:pt x="872073" y="53597"/>
                  </a:lnTo>
                  <a:lnTo>
                    <a:pt x="872073" y="67938"/>
                  </a:lnTo>
                  <a:lnTo>
                    <a:pt x="902145" y="67938"/>
                  </a:lnTo>
                  <a:lnTo>
                    <a:pt x="902145" y="87349"/>
                  </a:lnTo>
                  <a:lnTo>
                    <a:pt x="932216" y="87349"/>
                  </a:lnTo>
                  <a:lnTo>
                    <a:pt x="932216" y="112294"/>
                  </a:lnTo>
                  <a:lnTo>
                    <a:pt x="962288" y="112294"/>
                  </a:lnTo>
                  <a:lnTo>
                    <a:pt x="962288" y="143542"/>
                  </a:lnTo>
                  <a:lnTo>
                    <a:pt x="992359" y="143542"/>
                  </a:lnTo>
                  <a:lnTo>
                    <a:pt x="992359" y="179397"/>
                  </a:lnTo>
                  <a:lnTo>
                    <a:pt x="1022431" y="179397"/>
                  </a:lnTo>
                  <a:lnTo>
                    <a:pt x="1022431" y="219117"/>
                  </a:lnTo>
                  <a:lnTo>
                    <a:pt x="1052502" y="219117"/>
                  </a:lnTo>
                  <a:lnTo>
                    <a:pt x="1052502" y="261183"/>
                  </a:lnTo>
                  <a:lnTo>
                    <a:pt x="1082574" y="261183"/>
                  </a:lnTo>
                  <a:lnTo>
                    <a:pt x="1082574" y="296762"/>
                  </a:lnTo>
                  <a:lnTo>
                    <a:pt x="1112645" y="296762"/>
                  </a:lnTo>
                  <a:lnTo>
                    <a:pt x="1112645" y="323724"/>
                  </a:lnTo>
                  <a:lnTo>
                    <a:pt x="1142717" y="323724"/>
                  </a:lnTo>
                  <a:lnTo>
                    <a:pt x="1142717" y="345685"/>
                  </a:lnTo>
                  <a:lnTo>
                    <a:pt x="1172788" y="345685"/>
                  </a:lnTo>
                  <a:lnTo>
                    <a:pt x="1172788" y="363497"/>
                  </a:lnTo>
                  <a:lnTo>
                    <a:pt x="1202860" y="363497"/>
                  </a:lnTo>
                  <a:lnTo>
                    <a:pt x="1202860" y="376740"/>
                  </a:lnTo>
                  <a:lnTo>
                    <a:pt x="1232931" y="376740"/>
                  </a:lnTo>
                  <a:lnTo>
                    <a:pt x="1232931" y="387877"/>
                  </a:lnTo>
                  <a:lnTo>
                    <a:pt x="1263003" y="387877"/>
                  </a:lnTo>
                  <a:lnTo>
                    <a:pt x="1263003" y="399441"/>
                  </a:lnTo>
                  <a:lnTo>
                    <a:pt x="1293075" y="399441"/>
                  </a:lnTo>
                  <a:lnTo>
                    <a:pt x="1293075" y="413019"/>
                  </a:lnTo>
                  <a:lnTo>
                    <a:pt x="1323146" y="413019"/>
                  </a:lnTo>
                  <a:lnTo>
                    <a:pt x="1323146" y="430312"/>
                  </a:lnTo>
                  <a:lnTo>
                    <a:pt x="1353218" y="430312"/>
                  </a:lnTo>
                  <a:lnTo>
                    <a:pt x="1353218" y="449952"/>
                  </a:lnTo>
                  <a:lnTo>
                    <a:pt x="1383289" y="449952"/>
                  </a:lnTo>
                  <a:lnTo>
                    <a:pt x="1383289" y="471434"/>
                  </a:lnTo>
                  <a:lnTo>
                    <a:pt x="1413361" y="471434"/>
                  </a:lnTo>
                  <a:lnTo>
                    <a:pt x="1413361" y="490717"/>
                  </a:lnTo>
                  <a:lnTo>
                    <a:pt x="1443432" y="490717"/>
                  </a:lnTo>
                  <a:lnTo>
                    <a:pt x="1443432" y="506190"/>
                  </a:lnTo>
                  <a:lnTo>
                    <a:pt x="1473504" y="506190"/>
                  </a:lnTo>
                  <a:lnTo>
                    <a:pt x="1473504" y="515743"/>
                  </a:lnTo>
                  <a:lnTo>
                    <a:pt x="1503575" y="515743"/>
                  </a:lnTo>
                  <a:lnTo>
                    <a:pt x="1503575" y="521574"/>
                  </a:lnTo>
                  <a:lnTo>
                    <a:pt x="1533647" y="521574"/>
                  </a:lnTo>
                  <a:lnTo>
                    <a:pt x="1533647" y="525096"/>
                  </a:lnTo>
                  <a:lnTo>
                    <a:pt x="1563718" y="525096"/>
                  </a:lnTo>
                  <a:lnTo>
                    <a:pt x="1563718" y="527492"/>
                  </a:lnTo>
                  <a:lnTo>
                    <a:pt x="1593790" y="527492"/>
                  </a:lnTo>
                  <a:lnTo>
                    <a:pt x="1593790" y="529184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tx819"/>
            <p:cNvSpPr/>
            <p:nvPr/>
          </p:nvSpPr>
          <p:spPr>
            <a:xfrm>
              <a:off x="4956291" y="2173378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65</a:t>
              </a:r>
            </a:p>
          </p:txBody>
        </p:sp>
        <p:sp>
          <p:nvSpPr>
            <p:cNvPr id="821" name="tx820"/>
            <p:cNvSpPr/>
            <p:nvPr/>
          </p:nvSpPr>
          <p:spPr>
            <a:xfrm>
              <a:off x="4956291" y="2017510"/>
              <a:ext cx="151735" cy="86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71</a:t>
              </a:r>
            </a:p>
          </p:txBody>
        </p:sp>
        <p:sp>
          <p:nvSpPr>
            <p:cNvPr id="822" name="tx821"/>
            <p:cNvSpPr/>
            <p:nvPr/>
          </p:nvSpPr>
          <p:spPr>
            <a:xfrm>
              <a:off x="4956291" y="1747935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80</a:t>
              </a:r>
            </a:p>
          </p:txBody>
        </p:sp>
        <p:sp>
          <p:nvSpPr>
            <p:cNvPr id="823" name="tx822"/>
            <p:cNvSpPr/>
            <p:nvPr/>
          </p:nvSpPr>
          <p:spPr>
            <a:xfrm>
              <a:off x="5227495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824" name="tx823"/>
            <p:cNvSpPr/>
            <p:nvPr/>
          </p:nvSpPr>
          <p:spPr>
            <a:xfrm>
              <a:off x="5227495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825" name="tx824"/>
            <p:cNvSpPr/>
            <p:nvPr/>
          </p:nvSpPr>
          <p:spPr>
            <a:xfrm>
              <a:off x="5227495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826" name="rc825"/>
            <p:cNvSpPr/>
            <p:nvPr/>
          </p:nvSpPr>
          <p:spPr>
            <a:xfrm>
              <a:off x="1531823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7" name="tx826"/>
            <p:cNvSpPr/>
            <p:nvPr/>
          </p:nvSpPr>
          <p:spPr>
            <a:xfrm>
              <a:off x="1897579" y="1024598"/>
              <a:ext cx="1054735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Sample set (n = 4)</a:t>
              </a:r>
            </a:p>
          </p:txBody>
        </p:sp>
        <p:sp>
          <p:nvSpPr>
            <p:cNvPr id="828" name="rc827"/>
            <p:cNvSpPr/>
            <p:nvPr/>
          </p:nvSpPr>
          <p:spPr>
            <a:xfrm>
              <a:off x="3387660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9" name="tx828"/>
            <p:cNvSpPr/>
            <p:nvPr/>
          </p:nvSpPr>
          <p:spPr>
            <a:xfrm>
              <a:off x="3793225" y="1024598"/>
              <a:ext cx="975116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Population / truth</a:t>
              </a:r>
            </a:p>
          </p:txBody>
        </p:sp>
        <p:sp>
          <p:nvSpPr>
            <p:cNvPr id="830" name="pl829"/>
            <p:cNvSpPr/>
            <p:nvPr/>
          </p:nvSpPr>
          <p:spPr>
            <a:xfrm>
              <a:off x="16130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0"/>
            <p:cNvSpPr/>
            <p:nvPr/>
          </p:nvSpPr>
          <p:spPr>
            <a:xfrm>
              <a:off x="17333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1"/>
            <p:cNvSpPr/>
            <p:nvPr/>
          </p:nvSpPr>
          <p:spPr>
            <a:xfrm>
              <a:off x="185358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197387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20941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22144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233473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245501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257530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26955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281587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293616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305644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31767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tx843"/>
            <p:cNvSpPr/>
            <p:nvPr/>
          </p:nvSpPr>
          <p:spPr>
            <a:xfrm>
              <a:off x="157746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45" name="tx844"/>
            <p:cNvSpPr/>
            <p:nvPr/>
          </p:nvSpPr>
          <p:spPr>
            <a:xfrm>
              <a:off x="16977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46" name="tx845"/>
            <p:cNvSpPr/>
            <p:nvPr/>
          </p:nvSpPr>
          <p:spPr>
            <a:xfrm>
              <a:off x="1818036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47" name="tx846"/>
            <p:cNvSpPr/>
            <p:nvPr/>
          </p:nvSpPr>
          <p:spPr>
            <a:xfrm>
              <a:off x="1902769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48" name="tx847"/>
            <p:cNvSpPr/>
            <p:nvPr/>
          </p:nvSpPr>
          <p:spPr>
            <a:xfrm>
              <a:off x="20230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49" name="tx848"/>
            <p:cNvSpPr/>
            <p:nvPr/>
          </p:nvSpPr>
          <p:spPr>
            <a:xfrm>
              <a:off x="21433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50" name="tx849"/>
            <p:cNvSpPr/>
            <p:nvPr/>
          </p:nvSpPr>
          <p:spPr>
            <a:xfrm>
              <a:off x="226362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51" name="tx850"/>
            <p:cNvSpPr/>
            <p:nvPr/>
          </p:nvSpPr>
          <p:spPr>
            <a:xfrm>
              <a:off x="238391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52" name="tx851"/>
            <p:cNvSpPr/>
            <p:nvPr/>
          </p:nvSpPr>
          <p:spPr>
            <a:xfrm>
              <a:off x="250419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53" name="tx852"/>
            <p:cNvSpPr/>
            <p:nvPr/>
          </p:nvSpPr>
          <p:spPr>
            <a:xfrm>
              <a:off x="262448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54" name="tx853"/>
            <p:cNvSpPr/>
            <p:nvPr/>
          </p:nvSpPr>
          <p:spPr>
            <a:xfrm>
              <a:off x="274477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55" name="tx854"/>
            <p:cNvSpPr/>
            <p:nvPr/>
          </p:nvSpPr>
          <p:spPr>
            <a:xfrm>
              <a:off x="286505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56" name="tx855"/>
            <p:cNvSpPr/>
            <p:nvPr/>
          </p:nvSpPr>
          <p:spPr>
            <a:xfrm>
              <a:off x="29853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57" name="tx856"/>
            <p:cNvSpPr/>
            <p:nvPr/>
          </p:nvSpPr>
          <p:spPr>
            <a:xfrm>
              <a:off x="310562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58" name="pl857"/>
            <p:cNvSpPr/>
            <p:nvPr/>
          </p:nvSpPr>
          <p:spPr>
            <a:xfrm>
              <a:off x="346885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858"/>
            <p:cNvSpPr/>
            <p:nvPr/>
          </p:nvSpPr>
          <p:spPr>
            <a:xfrm>
              <a:off x="358913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9"/>
            <p:cNvSpPr/>
            <p:nvPr/>
          </p:nvSpPr>
          <p:spPr>
            <a:xfrm>
              <a:off x="370942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0"/>
            <p:cNvSpPr/>
            <p:nvPr/>
          </p:nvSpPr>
          <p:spPr>
            <a:xfrm>
              <a:off x="38297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1"/>
            <p:cNvSpPr/>
            <p:nvPr/>
          </p:nvSpPr>
          <p:spPr>
            <a:xfrm>
              <a:off x="394999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407028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419056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431085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5"/>
            <p:cNvSpPr/>
            <p:nvPr/>
          </p:nvSpPr>
          <p:spPr>
            <a:xfrm>
              <a:off x="443114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6"/>
            <p:cNvSpPr/>
            <p:nvPr/>
          </p:nvSpPr>
          <p:spPr>
            <a:xfrm>
              <a:off x="455142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7"/>
            <p:cNvSpPr/>
            <p:nvPr/>
          </p:nvSpPr>
          <p:spPr>
            <a:xfrm>
              <a:off x="467171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8"/>
            <p:cNvSpPr/>
            <p:nvPr/>
          </p:nvSpPr>
          <p:spPr>
            <a:xfrm>
              <a:off x="47919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69"/>
            <p:cNvSpPr/>
            <p:nvPr/>
          </p:nvSpPr>
          <p:spPr>
            <a:xfrm>
              <a:off x="491228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0"/>
            <p:cNvSpPr/>
            <p:nvPr/>
          </p:nvSpPr>
          <p:spPr>
            <a:xfrm>
              <a:off x="503257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tx871"/>
            <p:cNvSpPr/>
            <p:nvPr/>
          </p:nvSpPr>
          <p:spPr>
            <a:xfrm>
              <a:off x="3433300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73" name="tx872"/>
            <p:cNvSpPr/>
            <p:nvPr/>
          </p:nvSpPr>
          <p:spPr>
            <a:xfrm>
              <a:off x="3553586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74" name="tx873"/>
            <p:cNvSpPr/>
            <p:nvPr/>
          </p:nvSpPr>
          <p:spPr>
            <a:xfrm>
              <a:off x="367387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75" name="tx874"/>
            <p:cNvSpPr/>
            <p:nvPr/>
          </p:nvSpPr>
          <p:spPr>
            <a:xfrm>
              <a:off x="3758606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76" name="tx875"/>
            <p:cNvSpPr/>
            <p:nvPr/>
          </p:nvSpPr>
          <p:spPr>
            <a:xfrm>
              <a:off x="38788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77" name="tx876"/>
            <p:cNvSpPr/>
            <p:nvPr/>
          </p:nvSpPr>
          <p:spPr>
            <a:xfrm>
              <a:off x="399917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78" name="tx877"/>
            <p:cNvSpPr/>
            <p:nvPr/>
          </p:nvSpPr>
          <p:spPr>
            <a:xfrm>
              <a:off x="411946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79" name="tx878"/>
            <p:cNvSpPr/>
            <p:nvPr/>
          </p:nvSpPr>
          <p:spPr>
            <a:xfrm>
              <a:off x="423975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80" name="tx879"/>
            <p:cNvSpPr/>
            <p:nvPr/>
          </p:nvSpPr>
          <p:spPr>
            <a:xfrm>
              <a:off x="436003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81" name="tx880"/>
            <p:cNvSpPr/>
            <p:nvPr/>
          </p:nvSpPr>
          <p:spPr>
            <a:xfrm>
              <a:off x="448032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82" name="tx881"/>
            <p:cNvSpPr/>
            <p:nvPr/>
          </p:nvSpPr>
          <p:spPr>
            <a:xfrm>
              <a:off x="460060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83" name="tx882"/>
            <p:cNvSpPr/>
            <p:nvPr/>
          </p:nvSpPr>
          <p:spPr>
            <a:xfrm>
              <a:off x="4720894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84" name="tx883"/>
            <p:cNvSpPr/>
            <p:nvPr/>
          </p:nvSpPr>
          <p:spPr>
            <a:xfrm>
              <a:off x="484118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85" name="tx884"/>
            <p:cNvSpPr/>
            <p:nvPr/>
          </p:nvSpPr>
          <p:spPr>
            <a:xfrm>
              <a:off x="496146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86" name="tx885"/>
            <p:cNvSpPr/>
            <p:nvPr/>
          </p:nvSpPr>
          <p:spPr>
            <a:xfrm>
              <a:off x="1291894" y="3990603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887" name="tx886"/>
            <p:cNvSpPr/>
            <p:nvPr/>
          </p:nvSpPr>
          <p:spPr>
            <a:xfrm>
              <a:off x="1220789" y="3720666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888" name="tx887"/>
            <p:cNvSpPr/>
            <p:nvPr/>
          </p:nvSpPr>
          <p:spPr>
            <a:xfrm>
              <a:off x="1220789" y="345072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889" name="tx888"/>
            <p:cNvSpPr/>
            <p:nvPr/>
          </p:nvSpPr>
          <p:spPr>
            <a:xfrm>
              <a:off x="1220789" y="3180791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890" name="tx889"/>
            <p:cNvSpPr/>
            <p:nvPr/>
          </p:nvSpPr>
          <p:spPr>
            <a:xfrm>
              <a:off x="1220789" y="291085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891" name="tx890"/>
            <p:cNvSpPr/>
            <p:nvPr/>
          </p:nvSpPr>
          <p:spPr>
            <a:xfrm>
              <a:off x="1220789" y="264091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892" name="tx891"/>
            <p:cNvSpPr/>
            <p:nvPr/>
          </p:nvSpPr>
          <p:spPr>
            <a:xfrm>
              <a:off x="1220789" y="237097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893" name="tx892"/>
            <p:cNvSpPr/>
            <p:nvPr/>
          </p:nvSpPr>
          <p:spPr>
            <a:xfrm>
              <a:off x="1220789" y="2101040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894" name="tx893"/>
            <p:cNvSpPr/>
            <p:nvPr/>
          </p:nvSpPr>
          <p:spPr>
            <a:xfrm>
              <a:off x="1220789" y="18311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895" name="tx894"/>
            <p:cNvSpPr/>
            <p:nvPr/>
          </p:nvSpPr>
          <p:spPr>
            <a:xfrm>
              <a:off x="1220789" y="15611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896" name="tx895"/>
            <p:cNvSpPr/>
            <p:nvPr/>
          </p:nvSpPr>
          <p:spPr>
            <a:xfrm>
              <a:off x="1149684" y="1291228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897" name="pl896"/>
            <p:cNvSpPr/>
            <p:nvPr/>
          </p:nvSpPr>
          <p:spPr>
            <a:xfrm>
              <a:off x="1497028" y="4034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7"/>
            <p:cNvSpPr/>
            <p:nvPr/>
          </p:nvSpPr>
          <p:spPr>
            <a:xfrm>
              <a:off x="1497028" y="3764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8"/>
            <p:cNvSpPr/>
            <p:nvPr/>
          </p:nvSpPr>
          <p:spPr>
            <a:xfrm>
              <a:off x="1497028" y="34945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9"/>
            <p:cNvSpPr/>
            <p:nvPr/>
          </p:nvSpPr>
          <p:spPr>
            <a:xfrm>
              <a:off x="1497028" y="32245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0"/>
            <p:cNvSpPr/>
            <p:nvPr/>
          </p:nvSpPr>
          <p:spPr>
            <a:xfrm>
              <a:off x="1497028" y="2954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1"/>
            <p:cNvSpPr/>
            <p:nvPr/>
          </p:nvSpPr>
          <p:spPr>
            <a:xfrm>
              <a:off x="1497028" y="2684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2"/>
            <p:cNvSpPr/>
            <p:nvPr/>
          </p:nvSpPr>
          <p:spPr>
            <a:xfrm>
              <a:off x="1497028" y="24147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3"/>
            <p:cNvSpPr/>
            <p:nvPr/>
          </p:nvSpPr>
          <p:spPr>
            <a:xfrm>
              <a:off x="1497028" y="2144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4"/>
            <p:cNvSpPr/>
            <p:nvPr/>
          </p:nvSpPr>
          <p:spPr>
            <a:xfrm>
              <a:off x="1497028" y="18748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5"/>
            <p:cNvSpPr/>
            <p:nvPr/>
          </p:nvSpPr>
          <p:spPr>
            <a:xfrm>
              <a:off x="1497028" y="16049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6"/>
            <p:cNvSpPr/>
            <p:nvPr/>
          </p:nvSpPr>
          <p:spPr>
            <a:xfrm>
              <a:off x="1497028" y="1335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tx907"/>
            <p:cNvSpPr/>
            <p:nvPr/>
          </p:nvSpPr>
          <p:spPr>
            <a:xfrm>
              <a:off x="2865143" y="4365234"/>
              <a:ext cx="975444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Time to Event</a:t>
              </a:r>
            </a:p>
          </p:txBody>
        </p:sp>
        <p:sp>
          <p:nvSpPr>
            <p:cNvPr id="909" name="tx908"/>
            <p:cNvSpPr/>
            <p:nvPr/>
          </p:nvSpPr>
          <p:spPr>
            <a:xfrm rot="-5400000">
              <a:off x="199336" y="2617109"/>
              <a:ext cx="163779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 (%)</a:t>
              </a:r>
            </a:p>
          </p:txBody>
        </p:sp>
        <p:sp>
          <p:nvSpPr>
            <p:cNvPr id="910" name="rc909"/>
            <p:cNvSpPr/>
            <p:nvPr/>
          </p:nvSpPr>
          <p:spPr>
            <a:xfrm>
              <a:off x="5313086" y="2185690"/>
              <a:ext cx="834662" cy="99803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1" name="tx910"/>
            <p:cNvSpPr/>
            <p:nvPr/>
          </p:nvSpPr>
          <p:spPr>
            <a:xfrm>
              <a:off x="5382675" y="226980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912" name="rc911"/>
            <p:cNvSpPr/>
            <p:nvPr/>
          </p:nvSpPr>
          <p:spPr>
            <a:xfrm>
              <a:off x="5382675" y="245576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3" name="pl912"/>
            <p:cNvSpPr/>
            <p:nvPr/>
          </p:nvSpPr>
          <p:spPr>
            <a:xfrm>
              <a:off x="5404620" y="25654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3"/>
            <p:cNvSpPr/>
            <p:nvPr/>
          </p:nvSpPr>
          <p:spPr>
            <a:xfrm>
              <a:off x="5457293" y="256549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4"/>
            <p:cNvSpPr/>
            <p:nvPr/>
          </p:nvSpPr>
          <p:spPr>
            <a:xfrm>
              <a:off x="5492403" y="253038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rc915"/>
            <p:cNvSpPr/>
            <p:nvPr/>
          </p:nvSpPr>
          <p:spPr>
            <a:xfrm>
              <a:off x="5382675" y="267522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7" name="pl916"/>
            <p:cNvSpPr/>
            <p:nvPr/>
          </p:nvSpPr>
          <p:spPr>
            <a:xfrm>
              <a:off x="5404620" y="27849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7"/>
            <p:cNvSpPr/>
            <p:nvPr/>
          </p:nvSpPr>
          <p:spPr>
            <a:xfrm>
              <a:off x="5457293" y="2784953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8"/>
            <p:cNvSpPr/>
            <p:nvPr/>
          </p:nvSpPr>
          <p:spPr>
            <a:xfrm>
              <a:off x="5492403" y="274984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rc919"/>
            <p:cNvSpPr/>
            <p:nvPr/>
          </p:nvSpPr>
          <p:spPr>
            <a:xfrm>
              <a:off x="5382675" y="289468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1" name="pl920"/>
            <p:cNvSpPr/>
            <p:nvPr/>
          </p:nvSpPr>
          <p:spPr>
            <a:xfrm>
              <a:off x="5404620" y="300440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1"/>
            <p:cNvSpPr/>
            <p:nvPr/>
          </p:nvSpPr>
          <p:spPr>
            <a:xfrm>
              <a:off x="5457293" y="3004409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2"/>
            <p:cNvSpPr/>
            <p:nvPr/>
          </p:nvSpPr>
          <p:spPr>
            <a:xfrm>
              <a:off x="5492403" y="2969300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tx923"/>
            <p:cNvSpPr/>
            <p:nvPr/>
          </p:nvSpPr>
          <p:spPr>
            <a:xfrm>
              <a:off x="5671720" y="2519740"/>
              <a:ext cx="40643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Control</a:t>
              </a:r>
            </a:p>
          </p:txBody>
        </p:sp>
        <p:sp>
          <p:nvSpPr>
            <p:cNvPr id="925" name="tx924"/>
            <p:cNvSpPr/>
            <p:nvPr/>
          </p:nvSpPr>
          <p:spPr>
            <a:xfrm>
              <a:off x="5671720" y="2744216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926" name="tx925"/>
            <p:cNvSpPr/>
            <p:nvPr/>
          </p:nvSpPr>
          <p:spPr>
            <a:xfrm>
              <a:off x="5671720" y="2960616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2024-10-30T23:10:18Z</dcterms:modified>
  <cp:category/>
</cp:coreProperties>
</file>