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96652" y="983989"/>
              <a:ext cx="4186447" cy="3188077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96652" y="417206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96652" y="388224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96652" y="359241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96652" y="330259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96652" y="301276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96652" y="2722940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96652" y="2433115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96652" y="21432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96652" y="185346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496652" y="156363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496652" y="1273814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496652" y="983989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1074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6314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21553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56793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92032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327272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62511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97751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432990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68229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503469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538708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1496652" y="40271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1496652" y="373732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1496652" y="344750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1496652" y="3157678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496652" y="2867853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496652" y="257802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496652" y="228820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496652" y="1998377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496652" y="1708552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496652" y="1418726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496652" y="1128901"/>
              <a:ext cx="4186447" cy="0"/>
            </a:xfrm>
            <a:custGeom>
              <a:avLst/>
              <a:pathLst>
                <a:path w="4186447" h="0">
                  <a:moveTo>
                    <a:pt x="0" y="0"/>
                  </a:moveTo>
                  <a:lnTo>
                    <a:pt x="4186447" y="0"/>
                  </a:lnTo>
                  <a:lnTo>
                    <a:pt x="41864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68694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2039340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2391735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2744129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3096524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3448918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3801313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153707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4506102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485849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5210891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5563286" y="983989"/>
              <a:ext cx="0" cy="3188077"/>
            </a:xfrm>
            <a:custGeom>
              <a:avLst/>
              <a:pathLst>
                <a:path w="0" h="3188077">
                  <a:moveTo>
                    <a:pt x="0" y="3188077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1686945" y="1128901"/>
              <a:ext cx="3805861" cy="1033709"/>
            </a:xfrm>
            <a:custGeom>
              <a:avLst/>
              <a:pathLst>
                <a:path w="3805861" h="1033709">
                  <a:moveTo>
                    <a:pt x="0" y="0"/>
                  </a:moveTo>
                  <a:lnTo>
                    <a:pt x="1621014" y="0"/>
                  </a:lnTo>
                  <a:lnTo>
                    <a:pt x="1621014" y="9660"/>
                  </a:lnTo>
                  <a:lnTo>
                    <a:pt x="1832451" y="9660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96608"/>
                  </a:lnTo>
                  <a:lnTo>
                    <a:pt x="2043888" y="96608"/>
                  </a:lnTo>
                  <a:lnTo>
                    <a:pt x="2043888" y="106269"/>
                  </a:lnTo>
                  <a:lnTo>
                    <a:pt x="2114367" y="106269"/>
                  </a:lnTo>
                  <a:lnTo>
                    <a:pt x="2114367" y="135251"/>
                  </a:lnTo>
                  <a:lnTo>
                    <a:pt x="2184846" y="135251"/>
                  </a:lnTo>
                  <a:lnTo>
                    <a:pt x="2184846" y="173895"/>
                  </a:lnTo>
                  <a:lnTo>
                    <a:pt x="2255325" y="173895"/>
                  </a:lnTo>
                  <a:lnTo>
                    <a:pt x="2255325" y="251181"/>
                  </a:lnTo>
                  <a:lnTo>
                    <a:pt x="2325804" y="251181"/>
                  </a:lnTo>
                  <a:lnTo>
                    <a:pt x="2325804" y="309146"/>
                  </a:lnTo>
                  <a:lnTo>
                    <a:pt x="2396283" y="309146"/>
                  </a:lnTo>
                  <a:lnTo>
                    <a:pt x="2396283" y="367111"/>
                  </a:lnTo>
                  <a:lnTo>
                    <a:pt x="2466761" y="367111"/>
                  </a:lnTo>
                  <a:lnTo>
                    <a:pt x="2466761" y="444398"/>
                  </a:lnTo>
                  <a:lnTo>
                    <a:pt x="2537240" y="444398"/>
                  </a:lnTo>
                  <a:lnTo>
                    <a:pt x="2537240" y="550667"/>
                  </a:lnTo>
                  <a:lnTo>
                    <a:pt x="2607719" y="550667"/>
                  </a:lnTo>
                  <a:lnTo>
                    <a:pt x="2607719" y="627954"/>
                  </a:lnTo>
                  <a:lnTo>
                    <a:pt x="2678198" y="627954"/>
                  </a:lnTo>
                  <a:lnTo>
                    <a:pt x="2678198" y="656937"/>
                  </a:lnTo>
                  <a:lnTo>
                    <a:pt x="2748677" y="656937"/>
                  </a:lnTo>
                  <a:lnTo>
                    <a:pt x="2748677" y="695580"/>
                  </a:lnTo>
                  <a:lnTo>
                    <a:pt x="2819156" y="695580"/>
                  </a:lnTo>
                  <a:lnTo>
                    <a:pt x="2819156" y="753545"/>
                  </a:lnTo>
                  <a:lnTo>
                    <a:pt x="2889635" y="753545"/>
                  </a:lnTo>
                  <a:lnTo>
                    <a:pt x="2889635" y="772867"/>
                  </a:lnTo>
                  <a:lnTo>
                    <a:pt x="3030593" y="772867"/>
                  </a:lnTo>
                  <a:lnTo>
                    <a:pt x="3030593" y="792188"/>
                  </a:lnTo>
                  <a:lnTo>
                    <a:pt x="3101072" y="792188"/>
                  </a:lnTo>
                  <a:lnTo>
                    <a:pt x="3101072" y="811510"/>
                  </a:lnTo>
                  <a:lnTo>
                    <a:pt x="3171551" y="811510"/>
                  </a:lnTo>
                  <a:lnTo>
                    <a:pt x="3171551" y="869475"/>
                  </a:lnTo>
                  <a:lnTo>
                    <a:pt x="3242029" y="869475"/>
                  </a:lnTo>
                  <a:lnTo>
                    <a:pt x="3242029" y="879136"/>
                  </a:lnTo>
                  <a:lnTo>
                    <a:pt x="3312508" y="879136"/>
                  </a:lnTo>
                  <a:lnTo>
                    <a:pt x="3312508" y="917779"/>
                  </a:lnTo>
                  <a:lnTo>
                    <a:pt x="3382987" y="917779"/>
                  </a:lnTo>
                  <a:lnTo>
                    <a:pt x="3382987" y="975744"/>
                  </a:lnTo>
                  <a:lnTo>
                    <a:pt x="3453466" y="975744"/>
                  </a:lnTo>
                  <a:lnTo>
                    <a:pt x="3453466" y="1004727"/>
                  </a:lnTo>
                  <a:lnTo>
                    <a:pt x="3523945" y="1004727"/>
                  </a:lnTo>
                  <a:lnTo>
                    <a:pt x="3523945" y="1024049"/>
                  </a:lnTo>
                  <a:lnTo>
                    <a:pt x="3805861" y="1024049"/>
                  </a:lnTo>
                  <a:lnTo>
                    <a:pt x="3805861" y="1033709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1686945" y="1128901"/>
              <a:ext cx="3805861" cy="1043370"/>
            </a:xfrm>
            <a:custGeom>
              <a:avLst/>
              <a:pathLst>
                <a:path w="3805861" h="1043370">
                  <a:moveTo>
                    <a:pt x="0" y="0"/>
                  </a:moveTo>
                  <a:lnTo>
                    <a:pt x="0" y="0"/>
                  </a:lnTo>
                  <a:lnTo>
                    <a:pt x="0" y="9660"/>
                  </a:lnTo>
                  <a:lnTo>
                    <a:pt x="281915" y="9660"/>
                  </a:lnTo>
                  <a:lnTo>
                    <a:pt x="281915" y="19321"/>
                  </a:lnTo>
                  <a:lnTo>
                    <a:pt x="493352" y="19321"/>
                  </a:lnTo>
                  <a:lnTo>
                    <a:pt x="493352" y="28982"/>
                  </a:lnTo>
                  <a:lnTo>
                    <a:pt x="1339099" y="28982"/>
                  </a:lnTo>
                  <a:lnTo>
                    <a:pt x="1339099" y="38643"/>
                  </a:lnTo>
                  <a:lnTo>
                    <a:pt x="1409578" y="38643"/>
                  </a:lnTo>
                  <a:lnTo>
                    <a:pt x="1409578" y="57965"/>
                  </a:lnTo>
                  <a:lnTo>
                    <a:pt x="1480057" y="57965"/>
                  </a:lnTo>
                  <a:lnTo>
                    <a:pt x="1480057" y="67625"/>
                  </a:lnTo>
                  <a:lnTo>
                    <a:pt x="1550536" y="67625"/>
                  </a:lnTo>
                  <a:lnTo>
                    <a:pt x="1550536" y="86947"/>
                  </a:lnTo>
                  <a:lnTo>
                    <a:pt x="1691493" y="86947"/>
                  </a:lnTo>
                  <a:lnTo>
                    <a:pt x="1691493" y="106269"/>
                  </a:lnTo>
                  <a:lnTo>
                    <a:pt x="1761972" y="106269"/>
                  </a:lnTo>
                  <a:lnTo>
                    <a:pt x="1761972" y="125590"/>
                  </a:lnTo>
                  <a:lnTo>
                    <a:pt x="1832451" y="125590"/>
                  </a:lnTo>
                  <a:lnTo>
                    <a:pt x="1832451" y="164234"/>
                  </a:lnTo>
                  <a:lnTo>
                    <a:pt x="1902930" y="164234"/>
                  </a:lnTo>
                  <a:lnTo>
                    <a:pt x="1902930" y="241521"/>
                  </a:lnTo>
                  <a:lnTo>
                    <a:pt x="1973409" y="241521"/>
                  </a:lnTo>
                  <a:lnTo>
                    <a:pt x="1973409" y="280164"/>
                  </a:lnTo>
                  <a:lnTo>
                    <a:pt x="2043888" y="280164"/>
                  </a:lnTo>
                  <a:lnTo>
                    <a:pt x="2043888" y="357451"/>
                  </a:lnTo>
                  <a:lnTo>
                    <a:pt x="2114367" y="357451"/>
                  </a:lnTo>
                  <a:lnTo>
                    <a:pt x="2114367" y="502363"/>
                  </a:lnTo>
                  <a:lnTo>
                    <a:pt x="2184846" y="502363"/>
                  </a:lnTo>
                  <a:lnTo>
                    <a:pt x="2184846" y="560328"/>
                  </a:lnTo>
                  <a:lnTo>
                    <a:pt x="2255325" y="560328"/>
                  </a:lnTo>
                  <a:lnTo>
                    <a:pt x="2255325" y="589311"/>
                  </a:lnTo>
                  <a:lnTo>
                    <a:pt x="2325804" y="589311"/>
                  </a:lnTo>
                  <a:lnTo>
                    <a:pt x="2325804" y="676258"/>
                  </a:lnTo>
                  <a:lnTo>
                    <a:pt x="2396283" y="676258"/>
                  </a:lnTo>
                  <a:lnTo>
                    <a:pt x="2396283" y="734223"/>
                  </a:lnTo>
                  <a:lnTo>
                    <a:pt x="2466761" y="734223"/>
                  </a:lnTo>
                  <a:lnTo>
                    <a:pt x="2466761" y="811510"/>
                  </a:lnTo>
                  <a:lnTo>
                    <a:pt x="2537240" y="811510"/>
                  </a:lnTo>
                  <a:lnTo>
                    <a:pt x="2537240" y="850154"/>
                  </a:lnTo>
                  <a:lnTo>
                    <a:pt x="2607719" y="850154"/>
                  </a:lnTo>
                  <a:lnTo>
                    <a:pt x="2607719" y="908119"/>
                  </a:lnTo>
                  <a:lnTo>
                    <a:pt x="2678198" y="908119"/>
                  </a:lnTo>
                  <a:lnTo>
                    <a:pt x="2678198" y="937101"/>
                  </a:lnTo>
                  <a:lnTo>
                    <a:pt x="2819156" y="937101"/>
                  </a:lnTo>
                  <a:lnTo>
                    <a:pt x="2819156" y="966084"/>
                  </a:lnTo>
                  <a:lnTo>
                    <a:pt x="2889635" y="966084"/>
                  </a:lnTo>
                  <a:lnTo>
                    <a:pt x="2889635" y="985405"/>
                  </a:lnTo>
                  <a:lnTo>
                    <a:pt x="2960114" y="985405"/>
                  </a:lnTo>
                  <a:lnTo>
                    <a:pt x="2960114" y="995066"/>
                  </a:lnTo>
                  <a:lnTo>
                    <a:pt x="3030593" y="995066"/>
                  </a:lnTo>
                  <a:lnTo>
                    <a:pt x="3030593" y="1024049"/>
                  </a:lnTo>
                  <a:lnTo>
                    <a:pt x="3382987" y="1024049"/>
                  </a:lnTo>
                  <a:lnTo>
                    <a:pt x="3382987" y="1033709"/>
                  </a:lnTo>
                  <a:lnTo>
                    <a:pt x="3453466" y="1033709"/>
                  </a:lnTo>
                  <a:lnTo>
                    <a:pt x="3453466" y="1043370"/>
                  </a:lnTo>
                  <a:lnTo>
                    <a:pt x="3805861" y="1043370"/>
                  </a:lnTo>
                  <a:lnTo>
                    <a:pt x="3805861" y="104337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1686945" y="1128901"/>
              <a:ext cx="3805861" cy="850154"/>
            </a:xfrm>
            <a:custGeom>
              <a:avLst/>
              <a:pathLst>
                <a:path w="3805861" h="850154">
                  <a:moveTo>
                    <a:pt x="0" y="0"/>
                  </a:moveTo>
                  <a:lnTo>
                    <a:pt x="1409578" y="0"/>
                  </a:lnTo>
                  <a:lnTo>
                    <a:pt x="1409578" y="9660"/>
                  </a:lnTo>
                  <a:lnTo>
                    <a:pt x="1550536" y="9660"/>
                  </a:lnTo>
                  <a:lnTo>
                    <a:pt x="1550536" y="19321"/>
                  </a:lnTo>
                  <a:lnTo>
                    <a:pt x="1691493" y="19321"/>
                  </a:lnTo>
                  <a:lnTo>
                    <a:pt x="1691493" y="28982"/>
                  </a:lnTo>
                  <a:lnTo>
                    <a:pt x="1832451" y="28982"/>
                  </a:lnTo>
                  <a:lnTo>
                    <a:pt x="1832451" y="48304"/>
                  </a:lnTo>
                  <a:lnTo>
                    <a:pt x="1902930" y="48304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106269"/>
                  </a:lnTo>
                  <a:lnTo>
                    <a:pt x="2043888" y="106269"/>
                  </a:lnTo>
                  <a:lnTo>
                    <a:pt x="2043888" y="125590"/>
                  </a:lnTo>
                  <a:lnTo>
                    <a:pt x="2114367" y="125590"/>
                  </a:lnTo>
                  <a:lnTo>
                    <a:pt x="2114367" y="173895"/>
                  </a:lnTo>
                  <a:lnTo>
                    <a:pt x="2184846" y="173895"/>
                  </a:lnTo>
                  <a:lnTo>
                    <a:pt x="2184846" y="241521"/>
                  </a:lnTo>
                  <a:lnTo>
                    <a:pt x="2255325" y="241521"/>
                  </a:lnTo>
                  <a:lnTo>
                    <a:pt x="2255325" y="260842"/>
                  </a:lnTo>
                  <a:lnTo>
                    <a:pt x="2325804" y="260842"/>
                  </a:lnTo>
                  <a:lnTo>
                    <a:pt x="2325804" y="367111"/>
                  </a:lnTo>
                  <a:lnTo>
                    <a:pt x="2396283" y="367111"/>
                  </a:lnTo>
                  <a:lnTo>
                    <a:pt x="2396283" y="444398"/>
                  </a:lnTo>
                  <a:lnTo>
                    <a:pt x="2466761" y="444398"/>
                  </a:lnTo>
                  <a:lnTo>
                    <a:pt x="2466761" y="541007"/>
                  </a:lnTo>
                  <a:lnTo>
                    <a:pt x="2537240" y="541007"/>
                  </a:lnTo>
                  <a:lnTo>
                    <a:pt x="2537240" y="598972"/>
                  </a:lnTo>
                  <a:lnTo>
                    <a:pt x="2607719" y="598972"/>
                  </a:lnTo>
                  <a:lnTo>
                    <a:pt x="2607719" y="656937"/>
                  </a:lnTo>
                  <a:lnTo>
                    <a:pt x="2678198" y="656937"/>
                  </a:lnTo>
                  <a:lnTo>
                    <a:pt x="2678198" y="695580"/>
                  </a:lnTo>
                  <a:lnTo>
                    <a:pt x="2748677" y="695580"/>
                  </a:lnTo>
                  <a:lnTo>
                    <a:pt x="2748677" y="724563"/>
                  </a:lnTo>
                  <a:lnTo>
                    <a:pt x="2819156" y="724563"/>
                  </a:lnTo>
                  <a:lnTo>
                    <a:pt x="2819156" y="734223"/>
                  </a:lnTo>
                  <a:lnTo>
                    <a:pt x="2889635" y="734223"/>
                  </a:lnTo>
                  <a:lnTo>
                    <a:pt x="2889635" y="763206"/>
                  </a:lnTo>
                  <a:lnTo>
                    <a:pt x="3030593" y="763206"/>
                  </a:lnTo>
                  <a:lnTo>
                    <a:pt x="3030593" y="772867"/>
                  </a:lnTo>
                  <a:lnTo>
                    <a:pt x="3101072" y="772867"/>
                  </a:lnTo>
                  <a:lnTo>
                    <a:pt x="3101072" y="782528"/>
                  </a:lnTo>
                  <a:lnTo>
                    <a:pt x="3171551" y="782528"/>
                  </a:lnTo>
                  <a:lnTo>
                    <a:pt x="3171551" y="811510"/>
                  </a:lnTo>
                  <a:lnTo>
                    <a:pt x="3382987" y="811510"/>
                  </a:lnTo>
                  <a:lnTo>
                    <a:pt x="3382987" y="821171"/>
                  </a:lnTo>
                  <a:lnTo>
                    <a:pt x="3453466" y="821171"/>
                  </a:lnTo>
                  <a:lnTo>
                    <a:pt x="3453466" y="840493"/>
                  </a:lnTo>
                  <a:lnTo>
                    <a:pt x="3594424" y="840493"/>
                  </a:lnTo>
                  <a:lnTo>
                    <a:pt x="3594424" y="850154"/>
                  </a:lnTo>
                  <a:lnTo>
                    <a:pt x="3805861" y="850154"/>
                  </a:lnTo>
                  <a:lnTo>
                    <a:pt x="3805861" y="850154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1686945" y="1128901"/>
              <a:ext cx="3805861" cy="927440"/>
            </a:xfrm>
            <a:custGeom>
              <a:avLst/>
              <a:pathLst>
                <a:path w="3805861" h="927440">
                  <a:moveTo>
                    <a:pt x="0" y="0"/>
                  </a:moveTo>
                  <a:lnTo>
                    <a:pt x="1339099" y="0"/>
                  </a:lnTo>
                  <a:lnTo>
                    <a:pt x="1339099" y="9660"/>
                  </a:lnTo>
                  <a:lnTo>
                    <a:pt x="1480057" y="9660"/>
                  </a:lnTo>
                  <a:lnTo>
                    <a:pt x="1480057" y="19321"/>
                  </a:lnTo>
                  <a:lnTo>
                    <a:pt x="1550536" y="19321"/>
                  </a:lnTo>
                  <a:lnTo>
                    <a:pt x="1550536" y="28982"/>
                  </a:lnTo>
                  <a:lnTo>
                    <a:pt x="1761972" y="28982"/>
                  </a:lnTo>
                  <a:lnTo>
                    <a:pt x="1761972" y="38643"/>
                  </a:lnTo>
                  <a:lnTo>
                    <a:pt x="1832451" y="38643"/>
                  </a:lnTo>
                  <a:lnTo>
                    <a:pt x="1832451" y="57965"/>
                  </a:lnTo>
                  <a:lnTo>
                    <a:pt x="1902930" y="57965"/>
                  </a:lnTo>
                  <a:lnTo>
                    <a:pt x="1902930" y="77286"/>
                  </a:lnTo>
                  <a:lnTo>
                    <a:pt x="1973409" y="77286"/>
                  </a:lnTo>
                  <a:lnTo>
                    <a:pt x="1973409" y="86947"/>
                  </a:lnTo>
                  <a:lnTo>
                    <a:pt x="2043888" y="86947"/>
                  </a:lnTo>
                  <a:lnTo>
                    <a:pt x="2043888" y="154573"/>
                  </a:lnTo>
                  <a:lnTo>
                    <a:pt x="2114367" y="154573"/>
                  </a:lnTo>
                  <a:lnTo>
                    <a:pt x="2114367" y="222199"/>
                  </a:lnTo>
                  <a:lnTo>
                    <a:pt x="2184846" y="222199"/>
                  </a:lnTo>
                  <a:lnTo>
                    <a:pt x="2184846" y="318807"/>
                  </a:lnTo>
                  <a:lnTo>
                    <a:pt x="2255325" y="318807"/>
                  </a:lnTo>
                  <a:lnTo>
                    <a:pt x="2255325" y="357451"/>
                  </a:lnTo>
                  <a:lnTo>
                    <a:pt x="2325804" y="357451"/>
                  </a:lnTo>
                  <a:lnTo>
                    <a:pt x="2325804" y="386433"/>
                  </a:lnTo>
                  <a:lnTo>
                    <a:pt x="2396283" y="386433"/>
                  </a:lnTo>
                  <a:lnTo>
                    <a:pt x="2396283" y="454059"/>
                  </a:lnTo>
                  <a:lnTo>
                    <a:pt x="2466761" y="454059"/>
                  </a:lnTo>
                  <a:lnTo>
                    <a:pt x="2466761" y="579650"/>
                  </a:lnTo>
                  <a:lnTo>
                    <a:pt x="2537240" y="579650"/>
                  </a:lnTo>
                  <a:lnTo>
                    <a:pt x="2537240" y="656937"/>
                  </a:lnTo>
                  <a:lnTo>
                    <a:pt x="2607719" y="656937"/>
                  </a:lnTo>
                  <a:lnTo>
                    <a:pt x="2607719" y="695580"/>
                  </a:lnTo>
                  <a:lnTo>
                    <a:pt x="2678198" y="695580"/>
                  </a:lnTo>
                  <a:lnTo>
                    <a:pt x="2678198" y="763206"/>
                  </a:lnTo>
                  <a:lnTo>
                    <a:pt x="2748677" y="763206"/>
                  </a:lnTo>
                  <a:lnTo>
                    <a:pt x="2748677" y="811510"/>
                  </a:lnTo>
                  <a:lnTo>
                    <a:pt x="2819156" y="811510"/>
                  </a:lnTo>
                  <a:lnTo>
                    <a:pt x="2819156" y="830832"/>
                  </a:lnTo>
                  <a:lnTo>
                    <a:pt x="2960114" y="830832"/>
                  </a:lnTo>
                  <a:lnTo>
                    <a:pt x="2960114" y="840493"/>
                  </a:lnTo>
                  <a:lnTo>
                    <a:pt x="3171551" y="840493"/>
                  </a:lnTo>
                  <a:lnTo>
                    <a:pt x="3171551" y="859814"/>
                  </a:lnTo>
                  <a:lnTo>
                    <a:pt x="3242029" y="859814"/>
                  </a:lnTo>
                  <a:lnTo>
                    <a:pt x="3242029" y="869475"/>
                  </a:lnTo>
                  <a:lnTo>
                    <a:pt x="3312508" y="869475"/>
                  </a:lnTo>
                  <a:lnTo>
                    <a:pt x="3312508" y="888797"/>
                  </a:lnTo>
                  <a:lnTo>
                    <a:pt x="3382987" y="888797"/>
                  </a:lnTo>
                  <a:lnTo>
                    <a:pt x="3382987" y="908119"/>
                  </a:lnTo>
                  <a:lnTo>
                    <a:pt x="3594424" y="908119"/>
                  </a:lnTo>
                  <a:lnTo>
                    <a:pt x="3594424" y="917779"/>
                  </a:lnTo>
                  <a:lnTo>
                    <a:pt x="3805861" y="917779"/>
                  </a:lnTo>
                  <a:lnTo>
                    <a:pt x="3805861" y="92744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5441823" y="2141510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5441823" y="215117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5441823" y="1957954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5441823" y="2035241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72494" y="3982842"/>
              <a:ext cx="161528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10339" y="369301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10339" y="3403192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10339" y="3113367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10339" y="28235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10339" y="253371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10339" y="224389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10339" y="1954066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10339" y="1664241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10339" y="1374415"/>
              <a:ext cx="223683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8183" y="1084590"/>
              <a:ext cx="285839" cy="843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61858" y="40271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61858" y="37373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61858" y="344750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61858" y="31576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61858" y="286785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61858" y="257802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61858" y="228820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61858" y="199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61858" y="170855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61858" y="141872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61858" y="112890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68694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039340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391735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744129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3096524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448918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801313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53707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4506102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85849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210891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5563286" y="41720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tx95"/>
            <p:cNvSpPr/>
            <p:nvPr/>
          </p:nvSpPr>
          <p:spPr>
            <a:xfrm>
              <a:off x="1655868" y="4233005"/>
              <a:ext cx="62155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97" name="tx96"/>
            <p:cNvSpPr/>
            <p:nvPr/>
          </p:nvSpPr>
          <p:spPr>
            <a:xfrm>
              <a:off x="2008262" y="4234423"/>
              <a:ext cx="62155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329579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2681974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3034368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386763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25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3739157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4091552" y="4232950"/>
              <a:ext cx="124311" cy="817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35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4443946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4796341" y="4233332"/>
              <a:ext cx="124311" cy="8136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45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5148735" y="4233005"/>
              <a:ext cx="124311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01130" y="4234423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55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2937590" y="4341906"/>
              <a:ext cx="1304571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Days Post Challenge</a:t>
              </a:r>
            </a:p>
          </p:txBody>
        </p:sp>
        <p:sp>
          <p:nvSpPr>
            <p:cNvPr id="109" name="tx108"/>
            <p:cNvSpPr/>
            <p:nvPr/>
          </p:nvSpPr>
          <p:spPr>
            <a:xfrm rot="-5400000">
              <a:off x="432214" y="2512475"/>
              <a:ext cx="1172443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Survival probability</a:t>
              </a:r>
            </a:p>
          </p:txBody>
        </p:sp>
        <p:sp>
          <p:nvSpPr>
            <p:cNvPr id="110" name="rc109"/>
            <p:cNvSpPr/>
            <p:nvPr/>
          </p:nvSpPr>
          <p:spPr>
            <a:xfrm>
              <a:off x="5822278" y="1970032"/>
              <a:ext cx="508932" cy="121599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1" name="tx110"/>
            <p:cNvSpPr/>
            <p:nvPr/>
          </p:nvSpPr>
          <p:spPr>
            <a:xfrm>
              <a:off x="5891867" y="2053366"/>
              <a:ext cx="349181" cy="10095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Trt.ID</a:t>
              </a:r>
            </a:p>
          </p:txBody>
        </p:sp>
        <p:sp>
          <p:nvSpPr>
            <p:cNvPr id="112" name="rc111"/>
            <p:cNvSpPr/>
            <p:nvPr/>
          </p:nvSpPr>
          <p:spPr>
            <a:xfrm>
              <a:off x="5891867" y="2238610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5913812" y="2348338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tx113"/>
            <p:cNvSpPr/>
            <p:nvPr/>
          </p:nvSpPr>
          <p:spPr>
            <a:xfrm>
              <a:off x="5950611" y="2327237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5" name="rc114"/>
            <p:cNvSpPr/>
            <p:nvPr/>
          </p:nvSpPr>
          <p:spPr>
            <a:xfrm>
              <a:off x="5891867" y="2458066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5913812" y="2567794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7CAE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tx116"/>
            <p:cNvSpPr/>
            <p:nvPr/>
          </p:nvSpPr>
          <p:spPr>
            <a:xfrm>
              <a:off x="5950611" y="2546693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7CAE00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18" name="rc117"/>
            <p:cNvSpPr/>
            <p:nvPr/>
          </p:nvSpPr>
          <p:spPr>
            <a:xfrm>
              <a:off x="5891867" y="2677522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5913812" y="2787250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00BFC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tx119"/>
            <p:cNvSpPr/>
            <p:nvPr/>
          </p:nvSpPr>
          <p:spPr>
            <a:xfrm>
              <a:off x="5950611" y="2766149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00BFC4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1" name="rc120"/>
            <p:cNvSpPr/>
            <p:nvPr/>
          </p:nvSpPr>
          <p:spPr>
            <a:xfrm>
              <a:off x="5891867" y="2896978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5913812" y="3006706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C77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tx122"/>
            <p:cNvSpPr/>
            <p:nvPr/>
          </p:nvSpPr>
          <p:spPr>
            <a:xfrm>
              <a:off x="5950611" y="2985605"/>
              <a:ext cx="101968" cy="8261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C77CFF">
                      <a:alpha val="100000"/>
                    </a:srgbClr>
                  </a:solidFill>
                  <a:latin typeface="Arial"/>
                  <a:cs typeface="Arial"/>
                </a:rPr>
                <a:t>+</a:t>
              </a:r>
            </a:p>
          </p:txBody>
        </p:sp>
        <p:sp>
          <p:nvSpPr>
            <p:cNvPr id="124" name="tx123"/>
            <p:cNvSpPr/>
            <p:nvPr/>
          </p:nvSpPr>
          <p:spPr>
            <a:xfrm>
              <a:off x="6180912" y="2308338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</a:t>
              </a:r>
            </a:p>
          </p:txBody>
        </p:sp>
        <p:sp>
          <p:nvSpPr>
            <p:cNvPr id="125" name="tx124"/>
            <p:cNvSpPr/>
            <p:nvPr/>
          </p:nvSpPr>
          <p:spPr>
            <a:xfrm>
              <a:off x="6180912" y="2527794"/>
              <a:ext cx="74543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</a:t>
              </a:r>
            </a:p>
          </p:txBody>
        </p:sp>
        <p:sp>
          <p:nvSpPr>
            <p:cNvPr id="126" name="tx125"/>
            <p:cNvSpPr/>
            <p:nvPr/>
          </p:nvSpPr>
          <p:spPr>
            <a:xfrm>
              <a:off x="6180912" y="2744521"/>
              <a:ext cx="80709" cy="8272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</a:t>
              </a:r>
            </a:p>
          </p:txBody>
        </p:sp>
        <p:sp>
          <p:nvSpPr>
            <p:cNvPr id="127" name="tx126"/>
            <p:cNvSpPr/>
            <p:nvPr/>
          </p:nvSpPr>
          <p:spPr>
            <a:xfrm>
              <a:off x="6180912" y="2966706"/>
              <a:ext cx="80709" cy="800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2025-02-18T09:03:32Z</dcterms:modified>
  <cp:category/>
</cp:coreProperties>
</file>