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391932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104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37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655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931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206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8482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758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7033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1309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242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7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793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069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634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0620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4895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9171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447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2137814" y="30952"/>
                  </a:lnTo>
                  <a:lnTo>
                    <a:pt x="2137814" y="61904"/>
                  </a:lnTo>
                  <a:lnTo>
                    <a:pt x="2209074" y="61904"/>
                  </a:lnTo>
                  <a:lnTo>
                    <a:pt x="2209074" y="92856"/>
                  </a:lnTo>
                  <a:lnTo>
                    <a:pt x="2280334" y="92856"/>
                  </a:lnTo>
                  <a:lnTo>
                    <a:pt x="2280334" y="123808"/>
                  </a:lnTo>
                  <a:lnTo>
                    <a:pt x="2351595" y="123808"/>
                  </a:lnTo>
                  <a:lnTo>
                    <a:pt x="2351595" y="154761"/>
                  </a:lnTo>
                  <a:lnTo>
                    <a:pt x="2422855" y="154761"/>
                  </a:lnTo>
                  <a:lnTo>
                    <a:pt x="2422855" y="185713"/>
                  </a:lnTo>
                  <a:lnTo>
                    <a:pt x="2494116" y="185713"/>
                  </a:lnTo>
                  <a:lnTo>
                    <a:pt x="2494116" y="216665"/>
                  </a:lnTo>
                  <a:lnTo>
                    <a:pt x="2565376" y="216665"/>
                  </a:lnTo>
                  <a:lnTo>
                    <a:pt x="2565376" y="340474"/>
                  </a:lnTo>
                  <a:lnTo>
                    <a:pt x="2636637" y="340474"/>
                  </a:lnTo>
                  <a:lnTo>
                    <a:pt x="2636637" y="464283"/>
                  </a:lnTo>
                  <a:lnTo>
                    <a:pt x="2707897" y="464283"/>
                  </a:lnTo>
                  <a:lnTo>
                    <a:pt x="2707897" y="526187"/>
                  </a:lnTo>
                  <a:lnTo>
                    <a:pt x="2779158" y="526187"/>
                  </a:lnTo>
                  <a:lnTo>
                    <a:pt x="2779158" y="619044"/>
                  </a:lnTo>
                  <a:lnTo>
                    <a:pt x="2850418" y="619044"/>
                  </a:lnTo>
                  <a:lnTo>
                    <a:pt x="2850418" y="680948"/>
                  </a:lnTo>
                  <a:lnTo>
                    <a:pt x="2921679" y="680948"/>
                  </a:lnTo>
                  <a:lnTo>
                    <a:pt x="2921679" y="742853"/>
                  </a:lnTo>
                  <a:lnTo>
                    <a:pt x="3064200" y="742853"/>
                  </a:lnTo>
                  <a:lnTo>
                    <a:pt x="3064200" y="773805"/>
                  </a:lnTo>
                  <a:lnTo>
                    <a:pt x="3206721" y="773805"/>
                  </a:lnTo>
                  <a:lnTo>
                    <a:pt x="3206721" y="866661"/>
                  </a:lnTo>
                  <a:lnTo>
                    <a:pt x="3349241" y="866661"/>
                  </a:lnTo>
                  <a:lnTo>
                    <a:pt x="3349241" y="959518"/>
                  </a:lnTo>
                  <a:lnTo>
                    <a:pt x="3420502" y="959518"/>
                  </a:lnTo>
                  <a:lnTo>
                    <a:pt x="3420502" y="1021422"/>
                  </a:lnTo>
                  <a:lnTo>
                    <a:pt x="3491762" y="1021422"/>
                  </a:lnTo>
                  <a:lnTo>
                    <a:pt x="3491762" y="1052375"/>
                  </a:lnTo>
                  <a:lnTo>
                    <a:pt x="3563023" y="1052375"/>
                  </a:lnTo>
                  <a:lnTo>
                    <a:pt x="3563023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3848065" cy="1207136"/>
            </a:xfrm>
            <a:custGeom>
              <a:avLst/>
              <a:pathLst>
                <a:path w="3848065" h="1207136">
                  <a:moveTo>
                    <a:pt x="0" y="0"/>
                  </a:moveTo>
                  <a:lnTo>
                    <a:pt x="1852772" y="0"/>
                  </a:lnTo>
                  <a:lnTo>
                    <a:pt x="1852772" y="30952"/>
                  </a:lnTo>
                  <a:lnTo>
                    <a:pt x="1924032" y="30952"/>
                  </a:lnTo>
                  <a:lnTo>
                    <a:pt x="1924032" y="92856"/>
                  </a:lnTo>
                  <a:lnTo>
                    <a:pt x="2137814" y="92856"/>
                  </a:lnTo>
                  <a:lnTo>
                    <a:pt x="2137814" y="154761"/>
                  </a:lnTo>
                  <a:lnTo>
                    <a:pt x="2209074" y="154761"/>
                  </a:lnTo>
                  <a:lnTo>
                    <a:pt x="2209074" y="216665"/>
                  </a:lnTo>
                  <a:lnTo>
                    <a:pt x="2280334" y="216665"/>
                  </a:lnTo>
                  <a:lnTo>
                    <a:pt x="2280334" y="402378"/>
                  </a:lnTo>
                  <a:lnTo>
                    <a:pt x="2351595" y="402378"/>
                  </a:lnTo>
                  <a:lnTo>
                    <a:pt x="2351595" y="526187"/>
                  </a:lnTo>
                  <a:lnTo>
                    <a:pt x="2422855" y="526187"/>
                  </a:lnTo>
                  <a:lnTo>
                    <a:pt x="2422855" y="619044"/>
                  </a:lnTo>
                  <a:lnTo>
                    <a:pt x="2494116" y="619044"/>
                  </a:lnTo>
                  <a:lnTo>
                    <a:pt x="2494116" y="773805"/>
                  </a:lnTo>
                  <a:lnTo>
                    <a:pt x="2565376" y="773805"/>
                  </a:lnTo>
                  <a:lnTo>
                    <a:pt x="2565376" y="928566"/>
                  </a:lnTo>
                  <a:lnTo>
                    <a:pt x="2636637" y="928566"/>
                  </a:lnTo>
                  <a:lnTo>
                    <a:pt x="2636637" y="990470"/>
                  </a:lnTo>
                  <a:lnTo>
                    <a:pt x="2707897" y="990470"/>
                  </a:lnTo>
                  <a:lnTo>
                    <a:pt x="2707897" y="1021422"/>
                  </a:lnTo>
                  <a:lnTo>
                    <a:pt x="2779158" y="1021422"/>
                  </a:lnTo>
                  <a:lnTo>
                    <a:pt x="2779158" y="1052375"/>
                  </a:lnTo>
                  <a:lnTo>
                    <a:pt x="2850418" y="1052375"/>
                  </a:lnTo>
                  <a:lnTo>
                    <a:pt x="2850418" y="1114279"/>
                  </a:lnTo>
                  <a:lnTo>
                    <a:pt x="3349241" y="1114279"/>
                  </a:lnTo>
                  <a:lnTo>
                    <a:pt x="3349241" y="1145231"/>
                  </a:lnTo>
                  <a:lnTo>
                    <a:pt x="3420502" y="1145231"/>
                  </a:lnTo>
                  <a:lnTo>
                    <a:pt x="3420502" y="1176183"/>
                  </a:lnTo>
                  <a:lnTo>
                    <a:pt x="3848065" y="1176183"/>
                  </a:lnTo>
                  <a:lnTo>
                    <a:pt x="3848065" y="1207136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3848065" cy="1021422"/>
            </a:xfrm>
            <a:custGeom>
              <a:avLst/>
              <a:pathLst>
                <a:path w="3848065" h="1021422">
                  <a:moveTo>
                    <a:pt x="0" y="0"/>
                  </a:moveTo>
                  <a:lnTo>
                    <a:pt x="1638990" y="0"/>
                  </a:lnTo>
                  <a:lnTo>
                    <a:pt x="1638990" y="30952"/>
                  </a:lnTo>
                  <a:lnTo>
                    <a:pt x="1852772" y="30952"/>
                  </a:lnTo>
                  <a:lnTo>
                    <a:pt x="1852772" y="154761"/>
                  </a:lnTo>
                  <a:lnTo>
                    <a:pt x="1924032" y="154761"/>
                  </a:lnTo>
                  <a:lnTo>
                    <a:pt x="1924032" y="185713"/>
                  </a:lnTo>
                  <a:lnTo>
                    <a:pt x="2066553" y="185713"/>
                  </a:lnTo>
                  <a:lnTo>
                    <a:pt x="2066553" y="216665"/>
                  </a:lnTo>
                  <a:lnTo>
                    <a:pt x="2209074" y="216665"/>
                  </a:lnTo>
                  <a:lnTo>
                    <a:pt x="2209074" y="247617"/>
                  </a:lnTo>
                  <a:lnTo>
                    <a:pt x="2280334" y="247617"/>
                  </a:lnTo>
                  <a:lnTo>
                    <a:pt x="2280334" y="278569"/>
                  </a:lnTo>
                  <a:lnTo>
                    <a:pt x="2351595" y="278569"/>
                  </a:lnTo>
                  <a:lnTo>
                    <a:pt x="2351595" y="309522"/>
                  </a:lnTo>
                  <a:lnTo>
                    <a:pt x="2422855" y="309522"/>
                  </a:lnTo>
                  <a:lnTo>
                    <a:pt x="2422855" y="371426"/>
                  </a:lnTo>
                  <a:lnTo>
                    <a:pt x="2494116" y="371426"/>
                  </a:lnTo>
                  <a:lnTo>
                    <a:pt x="2494116" y="433330"/>
                  </a:lnTo>
                  <a:lnTo>
                    <a:pt x="2565376" y="433330"/>
                  </a:lnTo>
                  <a:lnTo>
                    <a:pt x="2565376" y="495235"/>
                  </a:lnTo>
                  <a:lnTo>
                    <a:pt x="2636637" y="495235"/>
                  </a:lnTo>
                  <a:lnTo>
                    <a:pt x="2636637" y="557139"/>
                  </a:lnTo>
                  <a:lnTo>
                    <a:pt x="2850418" y="557139"/>
                  </a:lnTo>
                  <a:lnTo>
                    <a:pt x="2850418" y="619044"/>
                  </a:lnTo>
                  <a:lnTo>
                    <a:pt x="3064200" y="619044"/>
                  </a:lnTo>
                  <a:lnTo>
                    <a:pt x="3064200" y="649996"/>
                  </a:lnTo>
                  <a:lnTo>
                    <a:pt x="3135460" y="649996"/>
                  </a:lnTo>
                  <a:lnTo>
                    <a:pt x="3135460" y="711900"/>
                  </a:lnTo>
                  <a:lnTo>
                    <a:pt x="3206721" y="711900"/>
                  </a:lnTo>
                  <a:lnTo>
                    <a:pt x="3206721" y="804757"/>
                  </a:lnTo>
                  <a:lnTo>
                    <a:pt x="3277981" y="804757"/>
                  </a:lnTo>
                  <a:lnTo>
                    <a:pt x="3277981" y="835709"/>
                  </a:lnTo>
                  <a:lnTo>
                    <a:pt x="3420502" y="835709"/>
                  </a:lnTo>
                  <a:lnTo>
                    <a:pt x="3420502" y="928566"/>
                  </a:lnTo>
                  <a:lnTo>
                    <a:pt x="3491762" y="928566"/>
                  </a:lnTo>
                  <a:lnTo>
                    <a:pt x="3491762" y="990470"/>
                  </a:lnTo>
                  <a:lnTo>
                    <a:pt x="3563023" y="990470"/>
                  </a:lnTo>
                  <a:lnTo>
                    <a:pt x="3563023" y="1021422"/>
                  </a:lnTo>
                  <a:lnTo>
                    <a:pt x="3848065" y="1021422"/>
                  </a:lnTo>
                  <a:lnTo>
                    <a:pt x="3848065" y="1021422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3848065" cy="1145231"/>
            </a:xfrm>
            <a:custGeom>
              <a:avLst/>
              <a:pathLst>
                <a:path w="3848065" h="1145231">
                  <a:moveTo>
                    <a:pt x="0" y="0"/>
                  </a:moveTo>
                  <a:lnTo>
                    <a:pt x="0" y="0"/>
                  </a:lnTo>
                  <a:lnTo>
                    <a:pt x="0" y="30952"/>
                  </a:lnTo>
                  <a:lnTo>
                    <a:pt x="1353948" y="30952"/>
                  </a:lnTo>
                  <a:lnTo>
                    <a:pt x="1353948" y="61904"/>
                  </a:lnTo>
                  <a:lnTo>
                    <a:pt x="1496469" y="61904"/>
                  </a:lnTo>
                  <a:lnTo>
                    <a:pt x="1496469" y="92856"/>
                  </a:lnTo>
                  <a:lnTo>
                    <a:pt x="1567730" y="92856"/>
                  </a:lnTo>
                  <a:lnTo>
                    <a:pt x="1567730" y="123808"/>
                  </a:lnTo>
                  <a:lnTo>
                    <a:pt x="1710251" y="123808"/>
                  </a:lnTo>
                  <a:lnTo>
                    <a:pt x="1710251" y="154761"/>
                  </a:lnTo>
                  <a:lnTo>
                    <a:pt x="1924032" y="154761"/>
                  </a:lnTo>
                  <a:lnTo>
                    <a:pt x="1924032" y="216665"/>
                  </a:lnTo>
                  <a:lnTo>
                    <a:pt x="2066553" y="216665"/>
                  </a:lnTo>
                  <a:lnTo>
                    <a:pt x="2066553" y="247617"/>
                  </a:lnTo>
                  <a:lnTo>
                    <a:pt x="2137814" y="247617"/>
                  </a:lnTo>
                  <a:lnTo>
                    <a:pt x="2137814" y="402378"/>
                  </a:lnTo>
                  <a:lnTo>
                    <a:pt x="2209074" y="402378"/>
                  </a:lnTo>
                  <a:lnTo>
                    <a:pt x="2209074" y="433330"/>
                  </a:lnTo>
                  <a:lnTo>
                    <a:pt x="2351595" y="433330"/>
                  </a:lnTo>
                  <a:lnTo>
                    <a:pt x="2351595" y="557139"/>
                  </a:lnTo>
                  <a:lnTo>
                    <a:pt x="2422855" y="557139"/>
                  </a:lnTo>
                  <a:lnTo>
                    <a:pt x="2422855" y="649996"/>
                  </a:lnTo>
                  <a:lnTo>
                    <a:pt x="2494116" y="649996"/>
                  </a:lnTo>
                  <a:lnTo>
                    <a:pt x="2494116" y="742853"/>
                  </a:lnTo>
                  <a:lnTo>
                    <a:pt x="2565376" y="742853"/>
                  </a:lnTo>
                  <a:lnTo>
                    <a:pt x="2565376" y="804757"/>
                  </a:lnTo>
                  <a:lnTo>
                    <a:pt x="2636637" y="804757"/>
                  </a:lnTo>
                  <a:lnTo>
                    <a:pt x="2636637" y="866661"/>
                  </a:lnTo>
                  <a:lnTo>
                    <a:pt x="2707897" y="866661"/>
                  </a:lnTo>
                  <a:lnTo>
                    <a:pt x="2707897" y="897614"/>
                  </a:lnTo>
                  <a:lnTo>
                    <a:pt x="2850418" y="897614"/>
                  </a:lnTo>
                  <a:lnTo>
                    <a:pt x="2850418" y="959518"/>
                  </a:lnTo>
                  <a:lnTo>
                    <a:pt x="2921679" y="959518"/>
                  </a:lnTo>
                  <a:lnTo>
                    <a:pt x="2921679" y="1021422"/>
                  </a:lnTo>
                  <a:lnTo>
                    <a:pt x="2992939" y="1021422"/>
                  </a:lnTo>
                  <a:lnTo>
                    <a:pt x="2992939" y="1052375"/>
                  </a:lnTo>
                  <a:lnTo>
                    <a:pt x="3064200" y="1052375"/>
                  </a:lnTo>
                  <a:lnTo>
                    <a:pt x="3064200" y="1114279"/>
                  </a:lnTo>
                  <a:lnTo>
                    <a:pt x="3491762" y="1114279"/>
                  </a:lnTo>
                  <a:lnTo>
                    <a:pt x="3491762" y="1145231"/>
                  </a:lnTo>
                  <a:lnTo>
                    <a:pt x="3848065" y="1145231"/>
                  </a:lnTo>
                  <a:lnTo>
                    <a:pt x="3848065" y="114523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496652" y="1076845"/>
              <a:ext cx="3848065" cy="1114279"/>
            </a:xfrm>
            <a:custGeom>
              <a:avLst/>
              <a:pathLst>
                <a:path w="3848065" h="1114279">
                  <a:moveTo>
                    <a:pt x="0" y="0"/>
                  </a:moveTo>
                  <a:lnTo>
                    <a:pt x="1425209" y="0"/>
                  </a:lnTo>
                  <a:lnTo>
                    <a:pt x="1425209" y="61904"/>
                  </a:lnTo>
                  <a:lnTo>
                    <a:pt x="1710251" y="61904"/>
                  </a:lnTo>
                  <a:lnTo>
                    <a:pt x="1710251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852772" y="123808"/>
                  </a:lnTo>
                  <a:lnTo>
                    <a:pt x="1852772" y="247617"/>
                  </a:lnTo>
                  <a:lnTo>
                    <a:pt x="1924032" y="247617"/>
                  </a:lnTo>
                  <a:lnTo>
                    <a:pt x="1924032" y="371426"/>
                  </a:lnTo>
                  <a:lnTo>
                    <a:pt x="1995293" y="371426"/>
                  </a:lnTo>
                  <a:lnTo>
                    <a:pt x="1995293" y="433330"/>
                  </a:lnTo>
                  <a:lnTo>
                    <a:pt x="2066553" y="433330"/>
                  </a:lnTo>
                  <a:lnTo>
                    <a:pt x="2066553" y="557139"/>
                  </a:lnTo>
                  <a:lnTo>
                    <a:pt x="2137814" y="557139"/>
                  </a:lnTo>
                  <a:lnTo>
                    <a:pt x="2137814" y="680948"/>
                  </a:lnTo>
                  <a:lnTo>
                    <a:pt x="2209074" y="680948"/>
                  </a:lnTo>
                  <a:lnTo>
                    <a:pt x="2209074" y="773805"/>
                  </a:lnTo>
                  <a:lnTo>
                    <a:pt x="2280334" y="773805"/>
                  </a:lnTo>
                  <a:lnTo>
                    <a:pt x="2280334" y="804757"/>
                  </a:lnTo>
                  <a:lnTo>
                    <a:pt x="2351595" y="804757"/>
                  </a:lnTo>
                  <a:lnTo>
                    <a:pt x="2351595" y="866661"/>
                  </a:lnTo>
                  <a:lnTo>
                    <a:pt x="2422855" y="866661"/>
                  </a:lnTo>
                  <a:lnTo>
                    <a:pt x="2422855" y="897614"/>
                  </a:lnTo>
                  <a:lnTo>
                    <a:pt x="2494116" y="897614"/>
                  </a:lnTo>
                  <a:lnTo>
                    <a:pt x="2494116" y="959518"/>
                  </a:lnTo>
                  <a:lnTo>
                    <a:pt x="2565376" y="959518"/>
                  </a:lnTo>
                  <a:lnTo>
                    <a:pt x="2565376" y="990470"/>
                  </a:lnTo>
                  <a:lnTo>
                    <a:pt x="2636637" y="990470"/>
                  </a:lnTo>
                  <a:lnTo>
                    <a:pt x="2636637" y="1021422"/>
                  </a:lnTo>
                  <a:lnTo>
                    <a:pt x="2707897" y="1021422"/>
                  </a:lnTo>
                  <a:lnTo>
                    <a:pt x="2707897" y="1052375"/>
                  </a:lnTo>
                  <a:lnTo>
                    <a:pt x="2850418" y="1052375"/>
                  </a:lnTo>
                  <a:lnTo>
                    <a:pt x="2850418" y="1083327"/>
                  </a:lnTo>
                  <a:lnTo>
                    <a:pt x="3064200" y="1083327"/>
                  </a:lnTo>
                  <a:lnTo>
                    <a:pt x="3064200" y="1114279"/>
                  </a:lnTo>
                  <a:lnTo>
                    <a:pt x="3848065" y="1114279"/>
                  </a:lnTo>
                  <a:lnTo>
                    <a:pt x="3848065" y="1114279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285041" y="0"/>
                  </a:lnTo>
                  <a:lnTo>
                    <a:pt x="285041" y="30952"/>
                  </a:lnTo>
                  <a:lnTo>
                    <a:pt x="498823" y="30952"/>
                  </a:lnTo>
                  <a:lnTo>
                    <a:pt x="498823" y="61904"/>
                  </a:lnTo>
                  <a:lnTo>
                    <a:pt x="1567730" y="61904"/>
                  </a:lnTo>
                  <a:lnTo>
                    <a:pt x="1567730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924032" y="123808"/>
                  </a:lnTo>
                  <a:lnTo>
                    <a:pt x="1924032" y="185713"/>
                  </a:lnTo>
                  <a:lnTo>
                    <a:pt x="1995293" y="185713"/>
                  </a:lnTo>
                  <a:lnTo>
                    <a:pt x="1995293" y="247617"/>
                  </a:lnTo>
                  <a:lnTo>
                    <a:pt x="2066553" y="247617"/>
                  </a:lnTo>
                  <a:lnTo>
                    <a:pt x="2066553" y="340474"/>
                  </a:lnTo>
                  <a:lnTo>
                    <a:pt x="2137814" y="340474"/>
                  </a:lnTo>
                  <a:lnTo>
                    <a:pt x="2137814" y="526187"/>
                  </a:lnTo>
                  <a:lnTo>
                    <a:pt x="2209074" y="526187"/>
                  </a:lnTo>
                  <a:lnTo>
                    <a:pt x="2209074" y="588091"/>
                  </a:lnTo>
                  <a:lnTo>
                    <a:pt x="2280334" y="588091"/>
                  </a:lnTo>
                  <a:lnTo>
                    <a:pt x="2280334" y="649996"/>
                  </a:lnTo>
                  <a:lnTo>
                    <a:pt x="2351595" y="649996"/>
                  </a:lnTo>
                  <a:lnTo>
                    <a:pt x="2351595" y="742853"/>
                  </a:lnTo>
                  <a:lnTo>
                    <a:pt x="2422855" y="742853"/>
                  </a:lnTo>
                  <a:lnTo>
                    <a:pt x="2422855" y="804757"/>
                  </a:lnTo>
                  <a:lnTo>
                    <a:pt x="2494116" y="804757"/>
                  </a:lnTo>
                  <a:lnTo>
                    <a:pt x="2494116" y="897614"/>
                  </a:lnTo>
                  <a:lnTo>
                    <a:pt x="2565376" y="897614"/>
                  </a:lnTo>
                  <a:lnTo>
                    <a:pt x="2565376" y="928566"/>
                  </a:lnTo>
                  <a:lnTo>
                    <a:pt x="2636637" y="928566"/>
                  </a:lnTo>
                  <a:lnTo>
                    <a:pt x="2636637" y="1021422"/>
                  </a:lnTo>
                  <a:lnTo>
                    <a:pt x="2707897" y="1021422"/>
                  </a:lnTo>
                  <a:lnTo>
                    <a:pt x="2707897" y="1052375"/>
                  </a:lnTo>
                  <a:lnTo>
                    <a:pt x="3420502" y="1052375"/>
                  </a:lnTo>
                  <a:lnTo>
                    <a:pt x="3420502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496652" y="1076845"/>
              <a:ext cx="3848065" cy="835709"/>
            </a:xfrm>
            <a:custGeom>
              <a:avLst/>
              <a:pathLst>
                <a:path w="3848065" h="835709">
                  <a:moveTo>
                    <a:pt x="0" y="0"/>
                  </a:moveTo>
                  <a:lnTo>
                    <a:pt x="1425209" y="0"/>
                  </a:lnTo>
                  <a:lnTo>
                    <a:pt x="1425209" y="30952"/>
                  </a:lnTo>
                  <a:lnTo>
                    <a:pt x="1852772" y="30952"/>
                  </a:lnTo>
                  <a:lnTo>
                    <a:pt x="1852772" y="61904"/>
                  </a:lnTo>
                  <a:lnTo>
                    <a:pt x="1995293" y="61904"/>
                  </a:lnTo>
                  <a:lnTo>
                    <a:pt x="1995293" y="92856"/>
                  </a:lnTo>
                  <a:lnTo>
                    <a:pt x="2066553" y="92856"/>
                  </a:lnTo>
                  <a:lnTo>
                    <a:pt x="2066553" y="123808"/>
                  </a:lnTo>
                  <a:lnTo>
                    <a:pt x="2137814" y="123808"/>
                  </a:lnTo>
                  <a:lnTo>
                    <a:pt x="2137814" y="216665"/>
                  </a:lnTo>
                  <a:lnTo>
                    <a:pt x="2209074" y="216665"/>
                  </a:lnTo>
                  <a:lnTo>
                    <a:pt x="2209074" y="309522"/>
                  </a:lnTo>
                  <a:lnTo>
                    <a:pt x="2280334" y="309522"/>
                  </a:lnTo>
                  <a:lnTo>
                    <a:pt x="2280334" y="340474"/>
                  </a:lnTo>
                  <a:lnTo>
                    <a:pt x="2351595" y="340474"/>
                  </a:lnTo>
                  <a:lnTo>
                    <a:pt x="2351595" y="464283"/>
                  </a:lnTo>
                  <a:lnTo>
                    <a:pt x="2422855" y="464283"/>
                  </a:lnTo>
                  <a:lnTo>
                    <a:pt x="2422855" y="526187"/>
                  </a:lnTo>
                  <a:lnTo>
                    <a:pt x="2494116" y="526187"/>
                  </a:lnTo>
                  <a:lnTo>
                    <a:pt x="2494116" y="588091"/>
                  </a:lnTo>
                  <a:lnTo>
                    <a:pt x="2565376" y="588091"/>
                  </a:lnTo>
                  <a:lnTo>
                    <a:pt x="2565376" y="649996"/>
                  </a:lnTo>
                  <a:lnTo>
                    <a:pt x="2636637" y="649996"/>
                  </a:lnTo>
                  <a:lnTo>
                    <a:pt x="2636637" y="711900"/>
                  </a:lnTo>
                  <a:lnTo>
                    <a:pt x="2779158" y="711900"/>
                  </a:lnTo>
                  <a:lnTo>
                    <a:pt x="2779158" y="742853"/>
                  </a:lnTo>
                  <a:lnTo>
                    <a:pt x="2921679" y="742853"/>
                  </a:lnTo>
                  <a:lnTo>
                    <a:pt x="2921679" y="804757"/>
                  </a:lnTo>
                  <a:lnTo>
                    <a:pt x="3135460" y="804757"/>
                  </a:lnTo>
                  <a:lnTo>
                    <a:pt x="3135460" y="835709"/>
                  </a:lnTo>
                  <a:lnTo>
                    <a:pt x="3848065" y="835709"/>
                  </a:lnTo>
                  <a:lnTo>
                    <a:pt x="3848065" y="83570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496652" y="1076845"/>
              <a:ext cx="3848065" cy="928566"/>
            </a:xfrm>
            <a:custGeom>
              <a:avLst/>
              <a:pathLst>
                <a:path w="3848065" h="928566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1995293" y="30952"/>
                  </a:lnTo>
                  <a:lnTo>
                    <a:pt x="1995293" y="61904"/>
                  </a:lnTo>
                  <a:lnTo>
                    <a:pt x="2066553" y="61904"/>
                  </a:lnTo>
                  <a:lnTo>
                    <a:pt x="2066553" y="92856"/>
                  </a:lnTo>
                  <a:lnTo>
                    <a:pt x="2137814" y="92856"/>
                  </a:lnTo>
                  <a:lnTo>
                    <a:pt x="2137814" y="123808"/>
                  </a:lnTo>
                  <a:lnTo>
                    <a:pt x="2209074" y="123808"/>
                  </a:lnTo>
                  <a:lnTo>
                    <a:pt x="2209074" y="154761"/>
                  </a:lnTo>
                  <a:lnTo>
                    <a:pt x="2351595" y="154761"/>
                  </a:lnTo>
                  <a:lnTo>
                    <a:pt x="2351595" y="216665"/>
                  </a:lnTo>
                  <a:lnTo>
                    <a:pt x="2422855" y="216665"/>
                  </a:lnTo>
                  <a:lnTo>
                    <a:pt x="2422855" y="247617"/>
                  </a:lnTo>
                  <a:lnTo>
                    <a:pt x="2494116" y="247617"/>
                  </a:lnTo>
                  <a:lnTo>
                    <a:pt x="2494116" y="402378"/>
                  </a:lnTo>
                  <a:lnTo>
                    <a:pt x="2565376" y="402378"/>
                  </a:lnTo>
                  <a:lnTo>
                    <a:pt x="2565376" y="464283"/>
                  </a:lnTo>
                  <a:lnTo>
                    <a:pt x="2636637" y="464283"/>
                  </a:lnTo>
                  <a:lnTo>
                    <a:pt x="2636637" y="526187"/>
                  </a:lnTo>
                  <a:lnTo>
                    <a:pt x="2707897" y="526187"/>
                  </a:lnTo>
                  <a:lnTo>
                    <a:pt x="2707897" y="619044"/>
                  </a:lnTo>
                  <a:lnTo>
                    <a:pt x="2779158" y="619044"/>
                  </a:lnTo>
                  <a:lnTo>
                    <a:pt x="2779158" y="649996"/>
                  </a:lnTo>
                  <a:lnTo>
                    <a:pt x="2850418" y="649996"/>
                  </a:lnTo>
                  <a:lnTo>
                    <a:pt x="2850418" y="680948"/>
                  </a:lnTo>
                  <a:lnTo>
                    <a:pt x="2921679" y="680948"/>
                  </a:lnTo>
                  <a:lnTo>
                    <a:pt x="2921679" y="711900"/>
                  </a:lnTo>
                  <a:lnTo>
                    <a:pt x="3064200" y="711900"/>
                  </a:lnTo>
                  <a:lnTo>
                    <a:pt x="3064200" y="742853"/>
                  </a:lnTo>
                  <a:lnTo>
                    <a:pt x="3206721" y="742853"/>
                  </a:lnTo>
                  <a:lnTo>
                    <a:pt x="3206721" y="835709"/>
                  </a:lnTo>
                  <a:lnTo>
                    <a:pt x="3420502" y="835709"/>
                  </a:lnTo>
                  <a:lnTo>
                    <a:pt x="3420502" y="866661"/>
                  </a:lnTo>
                  <a:lnTo>
                    <a:pt x="3491762" y="866661"/>
                  </a:lnTo>
                  <a:lnTo>
                    <a:pt x="3491762" y="928566"/>
                  </a:lnTo>
                  <a:lnTo>
                    <a:pt x="3848065" y="928566"/>
                  </a:lnTo>
                  <a:lnTo>
                    <a:pt x="3848065" y="92856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496652" y="1076845"/>
              <a:ext cx="3848065" cy="959518"/>
            </a:xfrm>
            <a:custGeom>
              <a:avLst/>
              <a:pathLst>
                <a:path w="3848065" h="959518">
                  <a:moveTo>
                    <a:pt x="0" y="0"/>
                  </a:moveTo>
                  <a:lnTo>
                    <a:pt x="1567730" y="0"/>
                  </a:lnTo>
                  <a:lnTo>
                    <a:pt x="1567730" y="30952"/>
                  </a:lnTo>
                  <a:lnTo>
                    <a:pt x="1710251" y="30952"/>
                  </a:lnTo>
                  <a:lnTo>
                    <a:pt x="1710251" y="61904"/>
                  </a:lnTo>
                  <a:lnTo>
                    <a:pt x="1852772" y="61904"/>
                  </a:lnTo>
                  <a:lnTo>
                    <a:pt x="1852772" y="92856"/>
                  </a:lnTo>
                  <a:lnTo>
                    <a:pt x="1924032" y="92856"/>
                  </a:lnTo>
                  <a:lnTo>
                    <a:pt x="1924032" y="154761"/>
                  </a:lnTo>
                  <a:lnTo>
                    <a:pt x="1995293" y="154761"/>
                  </a:lnTo>
                  <a:lnTo>
                    <a:pt x="1995293" y="185713"/>
                  </a:lnTo>
                  <a:lnTo>
                    <a:pt x="2137814" y="185713"/>
                  </a:lnTo>
                  <a:lnTo>
                    <a:pt x="2137814" y="216665"/>
                  </a:lnTo>
                  <a:lnTo>
                    <a:pt x="2209074" y="216665"/>
                  </a:lnTo>
                  <a:lnTo>
                    <a:pt x="2209074" y="309522"/>
                  </a:lnTo>
                  <a:lnTo>
                    <a:pt x="2280334" y="309522"/>
                  </a:lnTo>
                  <a:lnTo>
                    <a:pt x="2280334" y="340474"/>
                  </a:lnTo>
                  <a:lnTo>
                    <a:pt x="2351595" y="340474"/>
                  </a:lnTo>
                  <a:lnTo>
                    <a:pt x="2351595" y="495235"/>
                  </a:lnTo>
                  <a:lnTo>
                    <a:pt x="2422855" y="495235"/>
                  </a:lnTo>
                  <a:lnTo>
                    <a:pt x="2422855" y="649996"/>
                  </a:lnTo>
                  <a:lnTo>
                    <a:pt x="2494116" y="649996"/>
                  </a:lnTo>
                  <a:lnTo>
                    <a:pt x="2494116" y="742853"/>
                  </a:lnTo>
                  <a:lnTo>
                    <a:pt x="2565376" y="742853"/>
                  </a:lnTo>
                  <a:lnTo>
                    <a:pt x="2565376" y="804757"/>
                  </a:lnTo>
                  <a:lnTo>
                    <a:pt x="2636637" y="804757"/>
                  </a:lnTo>
                  <a:lnTo>
                    <a:pt x="2636637" y="866661"/>
                  </a:lnTo>
                  <a:lnTo>
                    <a:pt x="2707897" y="866661"/>
                  </a:lnTo>
                  <a:lnTo>
                    <a:pt x="2707897" y="897614"/>
                  </a:lnTo>
                  <a:lnTo>
                    <a:pt x="2779158" y="897614"/>
                  </a:lnTo>
                  <a:lnTo>
                    <a:pt x="2779158" y="928566"/>
                  </a:lnTo>
                  <a:lnTo>
                    <a:pt x="3634283" y="928566"/>
                  </a:lnTo>
                  <a:lnTo>
                    <a:pt x="3634283" y="959518"/>
                  </a:lnTo>
                  <a:lnTo>
                    <a:pt x="3848065" y="959518"/>
                  </a:lnTo>
                  <a:lnTo>
                    <a:pt x="3848065" y="95951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2066553" y="30952"/>
                  </a:lnTo>
                  <a:lnTo>
                    <a:pt x="2066553" y="92856"/>
                  </a:lnTo>
                  <a:lnTo>
                    <a:pt x="2137814" y="92856"/>
                  </a:lnTo>
                  <a:lnTo>
                    <a:pt x="2137814" y="247617"/>
                  </a:lnTo>
                  <a:lnTo>
                    <a:pt x="2209074" y="247617"/>
                  </a:lnTo>
                  <a:lnTo>
                    <a:pt x="2209074" y="402378"/>
                  </a:lnTo>
                  <a:lnTo>
                    <a:pt x="2280334" y="402378"/>
                  </a:lnTo>
                  <a:lnTo>
                    <a:pt x="2280334" y="526187"/>
                  </a:lnTo>
                  <a:lnTo>
                    <a:pt x="2351595" y="526187"/>
                  </a:lnTo>
                  <a:lnTo>
                    <a:pt x="2351595" y="557139"/>
                  </a:lnTo>
                  <a:lnTo>
                    <a:pt x="2494116" y="557139"/>
                  </a:lnTo>
                  <a:lnTo>
                    <a:pt x="2494116" y="649996"/>
                  </a:lnTo>
                  <a:lnTo>
                    <a:pt x="2565376" y="649996"/>
                  </a:lnTo>
                  <a:lnTo>
                    <a:pt x="2565376" y="773805"/>
                  </a:lnTo>
                  <a:lnTo>
                    <a:pt x="2636637" y="773805"/>
                  </a:lnTo>
                  <a:lnTo>
                    <a:pt x="2636637" y="804757"/>
                  </a:lnTo>
                  <a:lnTo>
                    <a:pt x="2707897" y="804757"/>
                  </a:lnTo>
                  <a:lnTo>
                    <a:pt x="2707897" y="897614"/>
                  </a:lnTo>
                  <a:lnTo>
                    <a:pt x="2850418" y="897614"/>
                  </a:lnTo>
                  <a:lnTo>
                    <a:pt x="2850418" y="928566"/>
                  </a:lnTo>
                  <a:lnTo>
                    <a:pt x="3206721" y="928566"/>
                  </a:lnTo>
                  <a:lnTo>
                    <a:pt x="3206721" y="990470"/>
                  </a:lnTo>
                  <a:lnTo>
                    <a:pt x="3277981" y="990470"/>
                  </a:lnTo>
                  <a:lnTo>
                    <a:pt x="3277981" y="1021422"/>
                  </a:lnTo>
                  <a:lnTo>
                    <a:pt x="3349241" y="1021422"/>
                  </a:lnTo>
                  <a:lnTo>
                    <a:pt x="3349241" y="1052375"/>
                  </a:lnTo>
                  <a:lnTo>
                    <a:pt x="3420502" y="1052375"/>
                  </a:lnTo>
                  <a:lnTo>
                    <a:pt x="3420502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496652" y="1076845"/>
              <a:ext cx="3848065" cy="835709"/>
            </a:xfrm>
            <a:custGeom>
              <a:avLst/>
              <a:pathLst>
                <a:path w="3848065" h="835709">
                  <a:moveTo>
                    <a:pt x="0" y="0"/>
                  </a:moveTo>
                  <a:lnTo>
                    <a:pt x="1852772" y="0"/>
                  </a:lnTo>
                  <a:lnTo>
                    <a:pt x="1852772" y="61904"/>
                  </a:lnTo>
                  <a:lnTo>
                    <a:pt x="1924032" y="61904"/>
                  </a:lnTo>
                  <a:lnTo>
                    <a:pt x="1924032" y="92856"/>
                  </a:lnTo>
                  <a:lnTo>
                    <a:pt x="2066553" y="92856"/>
                  </a:lnTo>
                  <a:lnTo>
                    <a:pt x="2066553" y="247617"/>
                  </a:lnTo>
                  <a:lnTo>
                    <a:pt x="2137814" y="247617"/>
                  </a:lnTo>
                  <a:lnTo>
                    <a:pt x="2137814" y="278569"/>
                  </a:lnTo>
                  <a:lnTo>
                    <a:pt x="2351595" y="278569"/>
                  </a:lnTo>
                  <a:lnTo>
                    <a:pt x="2351595" y="309522"/>
                  </a:lnTo>
                  <a:lnTo>
                    <a:pt x="2422855" y="309522"/>
                  </a:lnTo>
                  <a:lnTo>
                    <a:pt x="2422855" y="433330"/>
                  </a:lnTo>
                  <a:lnTo>
                    <a:pt x="2494116" y="433330"/>
                  </a:lnTo>
                  <a:lnTo>
                    <a:pt x="2494116" y="588091"/>
                  </a:lnTo>
                  <a:lnTo>
                    <a:pt x="2565376" y="588091"/>
                  </a:lnTo>
                  <a:lnTo>
                    <a:pt x="2565376" y="649996"/>
                  </a:lnTo>
                  <a:lnTo>
                    <a:pt x="2636637" y="649996"/>
                  </a:lnTo>
                  <a:lnTo>
                    <a:pt x="2636637" y="711900"/>
                  </a:lnTo>
                  <a:lnTo>
                    <a:pt x="2707897" y="711900"/>
                  </a:lnTo>
                  <a:lnTo>
                    <a:pt x="2707897" y="742853"/>
                  </a:lnTo>
                  <a:lnTo>
                    <a:pt x="2779158" y="742853"/>
                  </a:lnTo>
                  <a:lnTo>
                    <a:pt x="2779158" y="773805"/>
                  </a:lnTo>
                  <a:lnTo>
                    <a:pt x="3349241" y="773805"/>
                  </a:lnTo>
                  <a:lnTo>
                    <a:pt x="3349241" y="804757"/>
                  </a:lnTo>
                  <a:lnTo>
                    <a:pt x="3634283" y="804757"/>
                  </a:lnTo>
                  <a:lnTo>
                    <a:pt x="3634283" y="835709"/>
                  </a:lnTo>
                  <a:lnTo>
                    <a:pt x="3848065" y="835709"/>
                  </a:lnTo>
                  <a:lnTo>
                    <a:pt x="3848065" y="83570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496652" y="1076845"/>
              <a:ext cx="3848065" cy="1052375"/>
            </a:xfrm>
            <a:custGeom>
              <a:avLst/>
              <a:pathLst>
                <a:path w="3848065" h="1052375">
                  <a:moveTo>
                    <a:pt x="0" y="0"/>
                  </a:moveTo>
                  <a:lnTo>
                    <a:pt x="1353948" y="0"/>
                  </a:lnTo>
                  <a:lnTo>
                    <a:pt x="1353948" y="30952"/>
                  </a:lnTo>
                  <a:lnTo>
                    <a:pt x="1496469" y="30952"/>
                  </a:lnTo>
                  <a:lnTo>
                    <a:pt x="1496469" y="61904"/>
                  </a:lnTo>
                  <a:lnTo>
                    <a:pt x="1567730" y="61904"/>
                  </a:lnTo>
                  <a:lnTo>
                    <a:pt x="1567730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995293" y="123808"/>
                  </a:lnTo>
                  <a:lnTo>
                    <a:pt x="1995293" y="154761"/>
                  </a:lnTo>
                  <a:lnTo>
                    <a:pt x="2137814" y="154761"/>
                  </a:lnTo>
                  <a:lnTo>
                    <a:pt x="2137814" y="185713"/>
                  </a:lnTo>
                  <a:lnTo>
                    <a:pt x="2209074" y="185713"/>
                  </a:lnTo>
                  <a:lnTo>
                    <a:pt x="2209074" y="340474"/>
                  </a:lnTo>
                  <a:lnTo>
                    <a:pt x="2351595" y="340474"/>
                  </a:lnTo>
                  <a:lnTo>
                    <a:pt x="2351595" y="371426"/>
                  </a:lnTo>
                  <a:lnTo>
                    <a:pt x="2422855" y="371426"/>
                  </a:lnTo>
                  <a:lnTo>
                    <a:pt x="2422855" y="464283"/>
                  </a:lnTo>
                  <a:lnTo>
                    <a:pt x="2494116" y="464283"/>
                  </a:lnTo>
                  <a:lnTo>
                    <a:pt x="2494116" y="619044"/>
                  </a:lnTo>
                  <a:lnTo>
                    <a:pt x="2565376" y="619044"/>
                  </a:lnTo>
                  <a:lnTo>
                    <a:pt x="2565376" y="680948"/>
                  </a:lnTo>
                  <a:lnTo>
                    <a:pt x="2636637" y="680948"/>
                  </a:lnTo>
                  <a:lnTo>
                    <a:pt x="2636637" y="711900"/>
                  </a:lnTo>
                  <a:lnTo>
                    <a:pt x="2707897" y="711900"/>
                  </a:lnTo>
                  <a:lnTo>
                    <a:pt x="2707897" y="804757"/>
                  </a:lnTo>
                  <a:lnTo>
                    <a:pt x="2779158" y="804757"/>
                  </a:lnTo>
                  <a:lnTo>
                    <a:pt x="2779158" y="928566"/>
                  </a:lnTo>
                  <a:lnTo>
                    <a:pt x="2850418" y="928566"/>
                  </a:lnTo>
                  <a:lnTo>
                    <a:pt x="2850418" y="959518"/>
                  </a:lnTo>
                  <a:lnTo>
                    <a:pt x="2992939" y="959518"/>
                  </a:lnTo>
                  <a:lnTo>
                    <a:pt x="2992939" y="990470"/>
                  </a:lnTo>
                  <a:lnTo>
                    <a:pt x="3420502" y="990470"/>
                  </a:lnTo>
                  <a:lnTo>
                    <a:pt x="3420502" y="1021422"/>
                  </a:lnTo>
                  <a:lnTo>
                    <a:pt x="3848065" y="1021422"/>
                  </a:lnTo>
                  <a:lnTo>
                    <a:pt x="3848065" y="105237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293734" y="226288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93734" y="207716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293734" y="220097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293734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93734" y="18914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293734" y="19843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293734" y="201526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293734" y="18914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93734" y="210811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9242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3517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793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069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634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620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4895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9171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3447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893137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28962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7171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14474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5723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99987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42743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8549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82562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8040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555156" y="1016770"/>
              <a:ext cx="776054" cy="31225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5624745" y="1081277"/>
              <a:ext cx="387994" cy="11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Trt.ID,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24745" y="1250298"/>
              <a:ext cx="48908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Tank.ID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624745" y="143622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46691" y="15459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683489" y="152485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624745" y="165568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46691" y="17654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683489" y="174430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624745" y="187513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46691" y="19848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683489" y="196376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624745" y="209459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646691" y="22043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83489" y="218321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624745" y="231404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646691" y="24237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683489" y="2402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624745" y="253350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646691" y="26432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683489" y="262213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24745" y="275296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646691" y="2862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5683489" y="284158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624745" y="297241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646691" y="30821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683489" y="306104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624745" y="319187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646691" y="33016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5683489" y="328049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5" name="rc144"/>
            <p:cNvSpPr/>
            <p:nvPr/>
          </p:nvSpPr>
          <p:spPr>
            <a:xfrm>
              <a:off x="5624745" y="3411328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646691" y="35210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683489" y="349995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8" name="rc147"/>
            <p:cNvSpPr/>
            <p:nvPr/>
          </p:nvSpPr>
          <p:spPr>
            <a:xfrm>
              <a:off x="5624745" y="363078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646691" y="37405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5683489" y="371941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624745" y="385024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646691" y="39599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683489" y="393886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13790" y="1488762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C14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13790" y="1708218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13790" y="1927674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C9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13790" y="2147130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13790" y="2366586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C11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13790" y="2586042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C6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13790" y="2805498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C12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13790" y="3024954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13790" y="3244410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C3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13790" y="3463866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C4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13790" y="3683322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C5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13790" y="3902778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2025-06-06T22:37:10Z</dcterms:modified>
  <cp:category/>
</cp:coreProperties>
</file>