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61154" y="983989"/>
              <a:ext cx="4200976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61154" y="3601355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61154" y="2754914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61154" y="1908473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61154" y="1062033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1066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79355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0764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3593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6422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92513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20802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4909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377381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05670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33960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62249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490538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518828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47117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561262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61154" y="4024575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461154" y="3178134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461154" y="2331694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461154" y="1485253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6521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19350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21789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5007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27836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3066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334947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363236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391526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41981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448104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476394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504683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532973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687470" y="1128778"/>
              <a:ext cx="3748346" cy="2895796"/>
            </a:xfrm>
            <a:custGeom>
              <a:avLst/>
              <a:pathLst>
                <a:path w="3748346" h="2895796">
                  <a:moveTo>
                    <a:pt x="0" y="2895796"/>
                  </a:moveTo>
                  <a:lnTo>
                    <a:pt x="70723" y="2895796"/>
                  </a:lnTo>
                  <a:lnTo>
                    <a:pt x="141447" y="2895796"/>
                  </a:lnTo>
                  <a:lnTo>
                    <a:pt x="212170" y="2895796"/>
                  </a:lnTo>
                  <a:lnTo>
                    <a:pt x="282894" y="2895796"/>
                  </a:lnTo>
                  <a:lnTo>
                    <a:pt x="353617" y="2895796"/>
                  </a:lnTo>
                  <a:lnTo>
                    <a:pt x="424341" y="2895795"/>
                  </a:lnTo>
                  <a:lnTo>
                    <a:pt x="495064" y="2895794"/>
                  </a:lnTo>
                  <a:lnTo>
                    <a:pt x="565788" y="2895792"/>
                  </a:lnTo>
                  <a:lnTo>
                    <a:pt x="636511" y="2895788"/>
                  </a:lnTo>
                  <a:lnTo>
                    <a:pt x="707235" y="2895780"/>
                  </a:lnTo>
                  <a:lnTo>
                    <a:pt x="777958" y="2895761"/>
                  </a:lnTo>
                  <a:lnTo>
                    <a:pt x="848682" y="2895722"/>
                  </a:lnTo>
                  <a:lnTo>
                    <a:pt x="919405" y="2895641"/>
                  </a:lnTo>
                  <a:lnTo>
                    <a:pt x="990129" y="2895467"/>
                  </a:lnTo>
                  <a:lnTo>
                    <a:pt x="1060852" y="2895102"/>
                  </a:lnTo>
                  <a:lnTo>
                    <a:pt x="1131576" y="2894330"/>
                  </a:lnTo>
                  <a:lnTo>
                    <a:pt x="1202299" y="2892704"/>
                  </a:lnTo>
                  <a:lnTo>
                    <a:pt x="1273023" y="2889289"/>
                  </a:lnTo>
                  <a:lnTo>
                    <a:pt x="1343746" y="2882150"/>
                  </a:lnTo>
                  <a:lnTo>
                    <a:pt x="1414470" y="2867526"/>
                  </a:lnTo>
                  <a:lnTo>
                    <a:pt x="1485193" y="2837768"/>
                  </a:lnTo>
                  <a:lnTo>
                    <a:pt x="1555917" y="2783839"/>
                  </a:lnTo>
                  <a:lnTo>
                    <a:pt x="1626640" y="2683813"/>
                  </a:lnTo>
                  <a:lnTo>
                    <a:pt x="1697364" y="2531212"/>
                  </a:lnTo>
                  <a:lnTo>
                    <a:pt x="1768087" y="2336226"/>
                  </a:lnTo>
                  <a:lnTo>
                    <a:pt x="1838811" y="2267813"/>
                  </a:lnTo>
                  <a:lnTo>
                    <a:pt x="1909534" y="2211885"/>
                  </a:lnTo>
                  <a:lnTo>
                    <a:pt x="1980258" y="2173010"/>
                  </a:lnTo>
                  <a:lnTo>
                    <a:pt x="2050981" y="1975660"/>
                  </a:lnTo>
                  <a:lnTo>
                    <a:pt x="2121705" y="1642403"/>
                  </a:lnTo>
                  <a:lnTo>
                    <a:pt x="2192428" y="1271367"/>
                  </a:lnTo>
                  <a:lnTo>
                    <a:pt x="2263152" y="838577"/>
                  </a:lnTo>
                  <a:lnTo>
                    <a:pt x="2333875" y="504086"/>
                  </a:lnTo>
                  <a:lnTo>
                    <a:pt x="2404599" y="206204"/>
                  </a:lnTo>
                  <a:lnTo>
                    <a:pt x="2475322" y="0"/>
                  </a:lnTo>
                  <a:lnTo>
                    <a:pt x="2546046" y="407290"/>
                  </a:lnTo>
                  <a:lnTo>
                    <a:pt x="2616769" y="985269"/>
                  </a:lnTo>
                  <a:lnTo>
                    <a:pt x="2687493" y="1323640"/>
                  </a:lnTo>
                  <a:lnTo>
                    <a:pt x="2758216" y="1609777"/>
                  </a:lnTo>
                  <a:lnTo>
                    <a:pt x="2828940" y="1933298"/>
                  </a:lnTo>
                  <a:lnTo>
                    <a:pt x="2899663" y="2082105"/>
                  </a:lnTo>
                  <a:lnTo>
                    <a:pt x="2970387" y="2046800"/>
                  </a:lnTo>
                  <a:lnTo>
                    <a:pt x="3041110" y="1893380"/>
                  </a:lnTo>
                  <a:lnTo>
                    <a:pt x="3111834" y="1610544"/>
                  </a:lnTo>
                  <a:lnTo>
                    <a:pt x="3182557" y="1424078"/>
                  </a:lnTo>
                  <a:lnTo>
                    <a:pt x="3253281" y="1271332"/>
                  </a:lnTo>
                  <a:lnTo>
                    <a:pt x="3324004" y="1424267"/>
                  </a:lnTo>
                  <a:lnTo>
                    <a:pt x="3394728" y="1705603"/>
                  </a:lnTo>
                  <a:lnTo>
                    <a:pt x="3465451" y="2156809"/>
                  </a:lnTo>
                  <a:lnTo>
                    <a:pt x="3536175" y="2443154"/>
                  </a:lnTo>
                  <a:lnTo>
                    <a:pt x="3606899" y="2621823"/>
                  </a:lnTo>
                  <a:lnTo>
                    <a:pt x="3677622" y="2709088"/>
                  </a:lnTo>
                  <a:lnTo>
                    <a:pt x="3748346" y="2763881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1662644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1733367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1804091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1874814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1945538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2016261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2086985" y="399974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2157708" y="399974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2228432" y="399974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2299155" y="399974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2369879" y="39997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2440602" y="399971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2511326" y="399967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2582049" y="39995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2652773" y="39994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2723496" y="399905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2794220" y="399828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2864943" y="399665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2935667" y="399324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3006390" y="398610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3077114" y="397147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3147837" y="39417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3218561" y="388779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3289284" y="378776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3360008" y="363516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3430731" y="344017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3501455" y="337176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3572178" y="331583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3642902" y="327696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3713625" y="307961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3784349" y="274635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3855072" y="23753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925796" y="194253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3996519" y="160803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4067243" y="131015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4137967" y="110395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4208690" y="151124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4279414" y="208922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4350137" y="24275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4420861" y="271372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4491584" y="303725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4562308" y="318605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4633031" y="315075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4703755" y="29973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4774478" y="271449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4845202" y="252803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4915925" y="237528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4986649" y="25282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5057372" y="280955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5128096" y="326076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5198819" y="354710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5269543" y="372577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5340266" y="381304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5410990" y="386783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tx99"/>
            <p:cNvSpPr/>
            <p:nvPr/>
          </p:nvSpPr>
          <p:spPr>
            <a:xfrm>
              <a:off x="1149684" y="3980782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1149684" y="3134342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0.01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1149684" y="2287901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0.02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1149684" y="1441460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0.03</a:t>
              </a:r>
            </a:p>
          </p:txBody>
        </p:sp>
        <p:sp>
          <p:nvSpPr>
            <p:cNvPr id="104" name="pl103"/>
            <p:cNvSpPr/>
            <p:nvPr/>
          </p:nvSpPr>
          <p:spPr>
            <a:xfrm>
              <a:off x="1426360" y="40245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1426360" y="317813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1426360" y="233169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1426360" y="14852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165210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193500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221789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250079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278368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306657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3"/>
            <p:cNvSpPr/>
            <p:nvPr/>
          </p:nvSpPr>
          <p:spPr>
            <a:xfrm>
              <a:off x="334947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4"/>
            <p:cNvSpPr/>
            <p:nvPr/>
          </p:nvSpPr>
          <p:spPr>
            <a:xfrm>
              <a:off x="363236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5"/>
            <p:cNvSpPr/>
            <p:nvPr/>
          </p:nvSpPr>
          <p:spPr>
            <a:xfrm>
              <a:off x="391526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419815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7"/>
            <p:cNvSpPr/>
            <p:nvPr/>
          </p:nvSpPr>
          <p:spPr>
            <a:xfrm>
              <a:off x="448104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8"/>
            <p:cNvSpPr/>
            <p:nvPr/>
          </p:nvSpPr>
          <p:spPr>
            <a:xfrm>
              <a:off x="476394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19"/>
            <p:cNvSpPr/>
            <p:nvPr/>
          </p:nvSpPr>
          <p:spPr>
            <a:xfrm>
              <a:off x="504683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0"/>
            <p:cNvSpPr/>
            <p:nvPr/>
          </p:nvSpPr>
          <p:spPr>
            <a:xfrm>
              <a:off x="532973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tx121"/>
            <p:cNvSpPr/>
            <p:nvPr/>
          </p:nvSpPr>
          <p:spPr>
            <a:xfrm>
              <a:off x="1616555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1899449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2182343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242968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271257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299547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3278367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356126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384415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412704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440994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4692837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497573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525862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2845066" y="4338154"/>
              <a:ext cx="143315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Days Post Challenge</a:t>
              </a:r>
            </a:p>
          </p:txBody>
        </p:sp>
        <p:sp>
          <p:nvSpPr>
            <p:cNvPr id="137" name="tx136"/>
            <p:cNvSpPr/>
            <p:nvPr/>
          </p:nvSpPr>
          <p:spPr>
            <a:xfrm rot="-5400000">
              <a:off x="783920" y="2522618"/>
              <a:ext cx="495703" cy="108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Hazard</a:t>
              </a:r>
            </a:p>
          </p:txBody>
        </p:sp>
        <p:sp>
          <p:nvSpPr>
            <p:cNvPr id="138" name="rc137"/>
            <p:cNvSpPr/>
            <p:nvPr/>
          </p:nvSpPr>
          <p:spPr>
            <a:xfrm>
              <a:off x="5801309" y="2297115"/>
              <a:ext cx="529901" cy="5591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tx138"/>
            <p:cNvSpPr/>
            <p:nvPr/>
          </p:nvSpPr>
          <p:spPr>
            <a:xfrm>
              <a:off x="5870898" y="2381233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40" name="rc139"/>
            <p:cNvSpPr/>
            <p:nvPr/>
          </p:nvSpPr>
          <p:spPr>
            <a:xfrm>
              <a:off x="5870898" y="2567193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l140"/>
            <p:cNvSpPr/>
            <p:nvPr/>
          </p:nvSpPr>
          <p:spPr>
            <a:xfrm>
              <a:off x="5892844" y="26769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5955800" y="265209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tx142"/>
            <p:cNvSpPr/>
            <p:nvPr/>
          </p:nvSpPr>
          <p:spPr>
            <a:xfrm>
              <a:off x="6159943" y="2636185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2024-12-15T00:28:44Z</dcterms:modified>
  <cp:category/>
</cp:coreProperties>
</file>