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648227" y="1315914"/>
              <a:ext cx="1889138" cy="117106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2575622" y="1800738"/>
              <a:ext cx="927395" cy="661799"/>
            </a:xfrm>
            <a:custGeom>
              <a:avLst/>
              <a:pathLst>
                <a:path w="927395" h="661799">
                  <a:moveTo>
                    <a:pt x="0" y="661799"/>
                  </a:moveTo>
                  <a:lnTo>
                    <a:pt x="103043" y="604242"/>
                  </a:lnTo>
                  <a:lnTo>
                    <a:pt x="137391" y="561808"/>
                  </a:lnTo>
                  <a:lnTo>
                    <a:pt x="171739" y="502282"/>
                  </a:lnTo>
                  <a:lnTo>
                    <a:pt x="206087" y="424158"/>
                  </a:lnTo>
                  <a:lnTo>
                    <a:pt x="240435" y="328561"/>
                  </a:lnTo>
                  <a:lnTo>
                    <a:pt x="274783" y="220979"/>
                  </a:lnTo>
                  <a:lnTo>
                    <a:pt x="309131" y="114302"/>
                  </a:lnTo>
                  <a:lnTo>
                    <a:pt x="343479" y="37090"/>
                  </a:lnTo>
                  <a:lnTo>
                    <a:pt x="377827" y="0"/>
                  </a:lnTo>
                  <a:lnTo>
                    <a:pt x="412175" y="265"/>
                  </a:lnTo>
                  <a:lnTo>
                    <a:pt x="446523" y="28671"/>
                  </a:lnTo>
                  <a:lnTo>
                    <a:pt x="480871" y="72098"/>
                  </a:lnTo>
                  <a:lnTo>
                    <a:pt x="549567" y="160610"/>
                  </a:lnTo>
                  <a:lnTo>
                    <a:pt x="618263" y="221559"/>
                  </a:lnTo>
                  <a:lnTo>
                    <a:pt x="686959" y="292344"/>
                  </a:lnTo>
                  <a:lnTo>
                    <a:pt x="721307" y="340859"/>
                  </a:lnTo>
                  <a:lnTo>
                    <a:pt x="755655" y="395851"/>
                  </a:lnTo>
                  <a:lnTo>
                    <a:pt x="790003" y="451566"/>
                  </a:lnTo>
                  <a:lnTo>
                    <a:pt x="927395" y="60679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541274" y="1327395"/>
              <a:ext cx="961743" cy="1125714"/>
            </a:xfrm>
            <a:custGeom>
              <a:avLst/>
              <a:pathLst>
                <a:path w="961743" h="1125714">
                  <a:moveTo>
                    <a:pt x="0" y="1125714"/>
                  </a:moveTo>
                  <a:lnTo>
                    <a:pt x="34347" y="1100435"/>
                  </a:lnTo>
                  <a:lnTo>
                    <a:pt x="137391" y="843204"/>
                  </a:lnTo>
                  <a:lnTo>
                    <a:pt x="171739" y="647080"/>
                  </a:lnTo>
                  <a:lnTo>
                    <a:pt x="206087" y="402927"/>
                  </a:lnTo>
                  <a:lnTo>
                    <a:pt x="240435" y="175318"/>
                  </a:lnTo>
                  <a:lnTo>
                    <a:pt x="274783" y="30014"/>
                  </a:lnTo>
                  <a:lnTo>
                    <a:pt x="309131" y="0"/>
                  </a:lnTo>
                  <a:lnTo>
                    <a:pt x="343479" y="86898"/>
                  </a:lnTo>
                  <a:lnTo>
                    <a:pt x="377827" y="248114"/>
                  </a:lnTo>
                  <a:lnTo>
                    <a:pt x="412175" y="419034"/>
                  </a:lnTo>
                  <a:lnTo>
                    <a:pt x="446523" y="564943"/>
                  </a:lnTo>
                  <a:lnTo>
                    <a:pt x="480871" y="682657"/>
                  </a:lnTo>
                  <a:lnTo>
                    <a:pt x="721307" y="1043644"/>
                  </a:lnTo>
                  <a:lnTo>
                    <a:pt x="755655" y="1056990"/>
                  </a:lnTo>
                  <a:lnTo>
                    <a:pt x="961743" y="1097120"/>
                  </a:lnTo>
                </a:path>
              </a:pathLst>
            </a:custGeom>
            <a:ln w="27101" cap="flat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438230" y="2102660"/>
              <a:ext cx="1064787" cy="341203"/>
            </a:xfrm>
            <a:custGeom>
              <a:avLst/>
              <a:pathLst>
                <a:path w="1064787" h="341203">
                  <a:moveTo>
                    <a:pt x="0" y="341203"/>
                  </a:moveTo>
                  <a:lnTo>
                    <a:pt x="103043" y="290221"/>
                  </a:lnTo>
                  <a:lnTo>
                    <a:pt x="137391" y="265568"/>
                  </a:lnTo>
                  <a:lnTo>
                    <a:pt x="206087" y="207836"/>
                  </a:lnTo>
                  <a:lnTo>
                    <a:pt x="274783" y="142335"/>
                  </a:lnTo>
                  <a:lnTo>
                    <a:pt x="309131" y="108525"/>
                  </a:lnTo>
                  <a:lnTo>
                    <a:pt x="343479" y="75960"/>
                  </a:lnTo>
                  <a:lnTo>
                    <a:pt x="377827" y="46892"/>
                  </a:lnTo>
                  <a:lnTo>
                    <a:pt x="412175" y="23720"/>
                  </a:lnTo>
                  <a:lnTo>
                    <a:pt x="446523" y="8039"/>
                  </a:lnTo>
                  <a:lnTo>
                    <a:pt x="480871" y="0"/>
                  </a:lnTo>
                  <a:lnTo>
                    <a:pt x="583915" y="3202"/>
                  </a:lnTo>
                  <a:lnTo>
                    <a:pt x="686959" y="4531"/>
                  </a:lnTo>
                  <a:lnTo>
                    <a:pt x="721307" y="3669"/>
                  </a:lnTo>
                  <a:lnTo>
                    <a:pt x="755655" y="6264"/>
                  </a:lnTo>
                  <a:lnTo>
                    <a:pt x="790003" y="15509"/>
                  </a:lnTo>
                  <a:lnTo>
                    <a:pt x="858699" y="56907"/>
                  </a:lnTo>
                  <a:lnTo>
                    <a:pt x="893047" y="88070"/>
                  </a:lnTo>
                  <a:lnTo>
                    <a:pt x="927395" y="123475"/>
                  </a:lnTo>
                  <a:lnTo>
                    <a:pt x="1064787" y="251353"/>
                  </a:lnTo>
                </a:path>
              </a:pathLst>
            </a:custGeom>
            <a:ln w="27101" cap="flat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9"/>
            <p:cNvSpPr/>
            <p:nvPr/>
          </p:nvSpPr>
          <p:spPr>
            <a:xfrm>
              <a:off x="2413404" y="2419038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0"/>
            <p:cNvSpPr/>
            <p:nvPr/>
          </p:nvSpPr>
          <p:spPr>
            <a:xfrm>
              <a:off x="2516448" y="2368055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1"/>
            <p:cNvSpPr/>
            <p:nvPr/>
          </p:nvSpPr>
          <p:spPr>
            <a:xfrm>
              <a:off x="2550796" y="2343403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2"/>
            <p:cNvSpPr/>
            <p:nvPr/>
          </p:nvSpPr>
          <p:spPr>
            <a:xfrm>
              <a:off x="2619492" y="2285671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3"/>
            <p:cNvSpPr/>
            <p:nvPr/>
          </p:nvSpPr>
          <p:spPr>
            <a:xfrm>
              <a:off x="2688188" y="2220169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4"/>
            <p:cNvSpPr/>
            <p:nvPr/>
          </p:nvSpPr>
          <p:spPr>
            <a:xfrm>
              <a:off x="2722536" y="2186360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5"/>
            <p:cNvSpPr/>
            <p:nvPr/>
          </p:nvSpPr>
          <p:spPr>
            <a:xfrm>
              <a:off x="2756884" y="2153795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6"/>
            <p:cNvSpPr/>
            <p:nvPr/>
          </p:nvSpPr>
          <p:spPr>
            <a:xfrm>
              <a:off x="2791232" y="2124726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7"/>
            <p:cNvSpPr/>
            <p:nvPr/>
          </p:nvSpPr>
          <p:spPr>
            <a:xfrm>
              <a:off x="2825580" y="2101555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8"/>
            <p:cNvSpPr/>
            <p:nvPr/>
          </p:nvSpPr>
          <p:spPr>
            <a:xfrm>
              <a:off x="2859928" y="2085873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19"/>
            <p:cNvSpPr/>
            <p:nvPr/>
          </p:nvSpPr>
          <p:spPr>
            <a:xfrm>
              <a:off x="2894276" y="2077834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0"/>
            <p:cNvSpPr/>
            <p:nvPr/>
          </p:nvSpPr>
          <p:spPr>
            <a:xfrm>
              <a:off x="2997320" y="2081036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1"/>
            <p:cNvSpPr/>
            <p:nvPr/>
          </p:nvSpPr>
          <p:spPr>
            <a:xfrm>
              <a:off x="3100364" y="2082365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2"/>
            <p:cNvSpPr/>
            <p:nvPr/>
          </p:nvSpPr>
          <p:spPr>
            <a:xfrm>
              <a:off x="3134712" y="2081503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3"/>
            <p:cNvSpPr/>
            <p:nvPr/>
          </p:nvSpPr>
          <p:spPr>
            <a:xfrm>
              <a:off x="3169060" y="2084099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4"/>
            <p:cNvSpPr/>
            <p:nvPr/>
          </p:nvSpPr>
          <p:spPr>
            <a:xfrm>
              <a:off x="3203408" y="2093343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5"/>
            <p:cNvSpPr/>
            <p:nvPr/>
          </p:nvSpPr>
          <p:spPr>
            <a:xfrm>
              <a:off x="3272104" y="2134741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3306452" y="2165905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3340799" y="2201309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3478191" y="2329187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2516448" y="2428284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2550796" y="2403005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2653840" y="2145774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2688188" y="1949650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2722536" y="1705497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2756884" y="1477887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2791232" y="1332584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2825580" y="1302569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2859928" y="1389468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2894276" y="1550684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2928624" y="1721604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2962972" y="1867512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2997320" y="1985226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3237756" y="2346214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3272104" y="2359560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3478191" y="2399689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2550796" y="243771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2653840" y="238015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688188" y="233772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2722536" y="227819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2756884" y="220007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791232" y="210447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825580" y="199689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859928" y="189021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894276" y="181300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928624" y="177591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962972" y="177617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997320" y="180458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3031668" y="184801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3100364" y="193652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3169060" y="199747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3237756" y="206825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3272104" y="211677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3306452" y="217176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3340799" y="222747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3478191" y="238270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1648227" y="1315914"/>
              <a:ext cx="1889138" cy="117106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1648227" y="2850534"/>
              <a:ext cx="1889138" cy="117106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2335186" y="3408562"/>
              <a:ext cx="1167830" cy="600457"/>
            </a:xfrm>
            <a:custGeom>
              <a:avLst/>
              <a:pathLst>
                <a:path w="1167830" h="600457">
                  <a:moveTo>
                    <a:pt x="0" y="594243"/>
                  </a:moveTo>
                  <a:lnTo>
                    <a:pt x="206087" y="512615"/>
                  </a:lnTo>
                  <a:lnTo>
                    <a:pt x="274783" y="413977"/>
                  </a:lnTo>
                  <a:lnTo>
                    <a:pt x="309131" y="337511"/>
                  </a:lnTo>
                  <a:lnTo>
                    <a:pt x="343479" y="247224"/>
                  </a:lnTo>
                  <a:lnTo>
                    <a:pt x="377827" y="154976"/>
                  </a:lnTo>
                  <a:lnTo>
                    <a:pt x="412175" y="74853"/>
                  </a:lnTo>
                  <a:lnTo>
                    <a:pt x="446523" y="20267"/>
                  </a:lnTo>
                  <a:lnTo>
                    <a:pt x="480871" y="0"/>
                  </a:lnTo>
                  <a:lnTo>
                    <a:pt x="515219" y="14754"/>
                  </a:lnTo>
                  <a:lnTo>
                    <a:pt x="549567" y="57348"/>
                  </a:lnTo>
                  <a:lnTo>
                    <a:pt x="583915" y="118373"/>
                  </a:lnTo>
                  <a:lnTo>
                    <a:pt x="652611" y="258656"/>
                  </a:lnTo>
                  <a:lnTo>
                    <a:pt x="721307" y="375706"/>
                  </a:lnTo>
                  <a:lnTo>
                    <a:pt x="824351" y="496553"/>
                  </a:lnTo>
                  <a:lnTo>
                    <a:pt x="1167830" y="600457"/>
                  </a:lnTo>
                </a:path>
              </a:pathLst>
            </a:custGeom>
            <a:ln w="27101" cap="flat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2575622" y="3440004"/>
              <a:ext cx="927395" cy="546489"/>
            </a:xfrm>
            <a:custGeom>
              <a:avLst/>
              <a:pathLst>
                <a:path w="927395" h="546489">
                  <a:moveTo>
                    <a:pt x="0" y="546489"/>
                  </a:moveTo>
                  <a:lnTo>
                    <a:pt x="34347" y="527766"/>
                  </a:lnTo>
                  <a:lnTo>
                    <a:pt x="68695" y="498099"/>
                  </a:lnTo>
                  <a:lnTo>
                    <a:pt x="103043" y="454393"/>
                  </a:lnTo>
                  <a:lnTo>
                    <a:pt x="137391" y="394792"/>
                  </a:lnTo>
                  <a:lnTo>
                    <a:pt x="206087" y="232311"/>
                  </a:lnTo>
                  <a:lnTo>
                    <a:pt x="240435" y="140349"/>
                  </a:lnTo>
                  <a:lnTo>
                    <a:pt x="274783" y="58815"/>
                  </a:lnTo>
                  <a:lnTo>
                    <a:pt x="309131" y="9360"/>
                  </a:lnTo>
                  <a:lnTo>
                    <a:pt x="343479" y="0"/>
                  </a:lnTo>
                  <a:lnTo>
                    <a:pt x="377827" y="21213"/>
                  </a:lnTo>
                  <a:lnTo>
                    <a:pt x="412175" y="62294"/>
                  </a:lnTo>
                  <a:lnTo>
                    <a:pt x="446523" y="109494"/>
                  </a:lnTo>
                  <a:lnTo>
                    <a:pt x="480871" y="154474"/>
                  </a:lnTo>
                  <a:lnTo>
                    <a:pt x="549567" y="228319"/>
                  </a:lnTo>
                  <a:lnTo>
                    <a:pt x="618263" y="286786"/>
                  </a:lnTo>
                  <a:lnTo>
                    <a:pt x="721307" y="386593"/>
                  </a:lnTo>
                  <a:lnTo>
                    <a:pt x="755655" y="419683"/>
                  </a:lnTo>
                  <a:lnTo>
                    <a:pt x="927395" y="534078"/>
                  </a:lnTo>
                </a:path>
              </a:pathLst>
            </a:custGeom>
            <a:ln w="27101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2403882" y="3217383"/>
              <a:ext cx="1099135" cy="784696"/>
            </a:xfrm>
            <a:custGeom>
              <a:avLst/>
              <a:pathLst>
                <a:path w="1099135" h="784696">
                  <a:moveTo>
                    <a:pt x="0" y="774374"/>
                  </a:moveTo>
                  <a:lnTo>
                    <a:pt x="68695" y="742371"/>
                  </a:lnTo>
                  <a:lnTo>
                    <a:pt x="137391" y="674097"/>
                  </a:lnTo>
                  <a:lnTo>
                    <a:pt x="171739" y="621045"/>
                  </a:lnTo>
                  <a:lnTo>
                    <a:pt x="206087" y="554248"/>
                  </a:lnTo>
                  <a:lnTo>
                    <a:pt x="274783" y="376576"/>
                  </a:lnTo>
                  <a:lnTo>
                    <a:pt x="309131" y="266163"/>
                  </a:lnTo>
                  <a:lnTo>
                    <a:pt x="343479" y="151535"/>
                  </a:lnTo>
                  <a:lnTo>
                    <a:pt x="377827" y="53546"/>
                  </a:lnTo>
                  <a:lnTo>
                    <a:pt x="412175" y="0"/>
                  </a:lnTo>
                  <a:lnTo>
                    <a:pt x="446523" y="6777"/>
                  </a:lnTo>
                  <a:lnTo>
                    <a:pt x="480871" y="63461"/>
                  </a:lnTo>
                  <a:lnTo>
                    <a:pt x="515219" y="147781"/>
                  </a:lnTo>
                  <a:lnTo>
                    <a:pt x="549567" y="240900"/>
                  </a:lnTo>
                  <a:lnTo>
                    <a:pt x="583915" y="329944"/>
                  </a:lnTo>
                  <a:lnTo>
                    <a:pt x="996091" y="769658"/>
                  </a:lnTo>
                  <a:lnTo>
                    <a:pt x="1099135" y="784696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2310360" y="3977979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2516448" y="3896351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2585144" y="3797713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2619492" y="3721247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653840" y="3630960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2688188" y="3538712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2722536" y="3458589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2756884" y="3404003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2791232" y="3383736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2825580" y="3398490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2859928" y="3441084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2894276" y="3502109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2962972" y="3642393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031668" y="3759442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134712" y="3880289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478191" y="3984193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2379056" y="396693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2447752" y="393492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2516448" y="386665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2550796" y="38136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2585144" y="374680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2653840" y="356913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2688188" y="345872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2722536" y="334409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2756884" y="324610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2791232" y="319255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2825580" y="319933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2859928" y="325601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2894276" y="334033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2928624" y="343345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2962972" y="352250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375147" y="396221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478191" y="397725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2550796" y="396166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2585144" y="394294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2619492" y="391327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2653840" y="386957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2688188" y="380997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2756884" y="364749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2791232" y="355552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2825580" y="347399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2859928" y="342453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2894276" y="341517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2928624" y="343639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2962972" y="347747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2997320" y="352467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3031668" y="356965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3100364" y="364349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3169060" y="370196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3272104" y="380177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3306452" y="383486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3478191" y="394925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rc122"/>
            <p:cNvSpPr/>
            <p:nvPr/>
          </p:nvSpPr>
          <p:spPr>
            <a:xfrm>
              <a:off x="1648227" y="2850534"/>
              <a:ext cx="1889138" cy="117106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24" name="rc123"/>
            <p:cNvSpPr/>
            <p:nvPr/>
          </p:nvSpPr>
          <p:spPr>
            <a:xfrm>
              <a:off x="3625933" y="1315914"/>
              <a:ext cx="1889138" cy="117106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4278545" y="1848785"/>
              <a:ext cx="1202178" cy="608220"/>
            </a:xfrm>
            <a:custGeom>
              <a:avLst/>
              <a:pathLst>
                <a:path w="1202178" h="608220">
                  <a:moveTo>
                    <a:pt x="0" y="602568"/>
                  </a:moveTo>
                  <a:lnTo>
                    <a:pt x="68695" y="579948"/>
                  </a:lnTo>
                  <a:lnTo>
                    <a:pt x="103043" y="563274"/>
                  </a:lnTo>
                  <a:lnTo>
                    <a:pt x="171739" y="515779"/>
                  </a:lnTo>
                  <a:lnTo>
                    <a:pt x="274783" y="398241"/>
                  </a:lnTo>
                  <a:lnTo>
                    <a:pt x="343479" y="283847"/>
                  </a:lnTo>
                  <a:lnTo>
                    <a:pt x="377827" y="219296"/>
                  </a:lnTo>
                  <a:lnTo>
                    <a:pt x="412175" y="155251"/>
                  </a:lnTo>
                  <a:lnTo>
                    <a:pt x="480871" y="46982"/>
                  </a:lnTo>
                  <a:lnTo>
                    <a:pt x="515219" y="14496"/>
                  </a:lnTo>
                  <a:lnTo>
                    <a:pt x="549567" y="0"/>
                  </a:lnTo>
                  <a:lnTo>
                    <a:pt x="583915" y="3798"/>
                  </a:lnTo>
                  <a:lnTo>
                    <a:pt x="618263" y="23666"/>
                  </a:lnTo>
                  <a:lnTo>
                    <a:pt x="652611" y="56038"/>
                  </a:lnTo>
                  <a:lnTo>
                    <a:pt x="721307" y="144506"/>
                  </a:lnTo>
                  <a:lnTo>
                    <a:pt x="755655" y="196870"/>
                  </a:lnTo>
                  <a:lnTo>
                    <a:pt x="790003" y="251806"/>
                  </a:lnTo>
                  <a:lnTo>
                    <a:pt x="824351" y="307106"/>
                  </a:lnTo>
                  <a:lnTo>
                    <a:pt x="1030439" y="545581"/>
                  </a:lnTo>
                  <a:lnTo>
                    <a:pt x="1202178" y="60822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4312893" y="1633104"/>
              <a:ext cx="1167830" cy="842392"/>
            </a:xfrm>
            <a:custGeom>
              <a:avLst/>
              <a:pathLst>
                <a:path w="1167830" h="842392">
                  <a:moveTo>
                    <a:pt x="0" y="818562"/>
                  </a:moveTo>
                  <a:lnTo>
                    <a:pt x="137391" y="656441"/>
                  </a:lnTo>
                  <a:lnTo>
                    <a:pt x="171739" y="551609"/>
                  </a:lnTo>
                  <a:lnTo>
                    <a:pt x="206087" y="411858"/>
                  </a:lnTo>
                  <a:lnTo>
                    <a:pt x="240435" y="255332"/>
                  </a:lnTo>
                  <a:lnTo>
                    <a:pt x="274783" y="115124"/>
                  </a:lnTo>
                  <a:lnTo>
                    <a:pt x="309131" y="22750"/>
                  </a:lnTo>
                  <a:lnTo>
                    <a:pt x="343479" y="0"/>
                  </a:lnTo>
                  <a:lnTo>
                    <a:pt x="377827" y="36117"/>
                  </a:lnTo>
                  <a:lnTo>
                    <a:pt x="412175" y="107463"/>
                  </a:lnTo>
                  <a:lnTo>
                    <a:pt x="446523" y="191855"/>
                  </a:lnTo>
                  <a:lnTo>
                    <a:pt x="480871" y="276371"/>
                  </a:lnTo>
                  <a:lnTo>
                    <a:pt x="515219" y="356044"/>
                  </a:lnTo>
                  <a:lnTo>
                    <a:pt x="549567" y="429552"/>
                  </a:lnTo>
                  <a:lnTo>
                    <a:pt x="583915" y="495796"/>
                  </a:lnTo>
                  <a:lnTo>
                    <a:pt x="618263" y="555215"/>
                  </a:lnTo>
                  <a:lnTo>
                    <a:pt x="686959" y="652578"/>
                  </a:lnTo>
                  <a:lnTo>
                    <a:pt x="790003" y="749957"/>
                  </a:lnTo>
                  <a:lnTo>
                    <a:pt x="1167830" y="842392"/>
                  </a:lnTo>
                </a:path>
              </a:pathLst>
            </a:custGeom>
            <a:ln w="27101" cap="flat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3763325" y="1655938"/>
              <a:ext cx="1717398" cy="818026"/>
            </a:xfrm>
            <a:custGeom>
              <a:avLst/>
              <a:pathLst>
                <a:path w="1717398" h="818026">
                  <a:moveTo>
                    <a:pt x="0" y="760266"/>
                  </a:moveTo>
                  <a:lnTo>
                    <a:pt x="103043" y="780834"/>
                  </a:lnTo>
                  <a:lnTo>
                    <a:pt x="618263" y="781821"/>
                  </a:lnTo>
                  <a:lnTo>
                    <a:pt x="721307" y="699868"/>
                  </a:lnTo>
                  <a:lnTo>
                    <a:pt x="790003" y="546117"/>
                  </a:lnTo>
                  <a:lnTo>
                    <a:pt x="824351" y="427832"/>
                  </a:lnTo>
                  <a:lnTo>
                    <a:pt x="858699" y="272380"/>
                  </a:lnTo>
                  <a:lnTo>
                    <a:pt x="893047" y="156802"/>
                  </a:lnTo>
                  <a:lnTo>
                    <a:pt x="927395" y="51525"/>
                  </a:lnTo>
                  <a:lnTo>
                    <a:pt x="961743" y="4592"/>
                  </a:lnTo>
                  <a:lnTo>
                    <a:pt x="996091" y="0"/>
                  </a:lnTo>
                  <a:lnTo>
                    <a:pt x="1030439" y="17211"/>
                  </a:lnTo>
                  <a:lnTo>
                    <a:pt x="1064787" y="77766"/>
                  </a:lnTo>
                  <a:lnTo>
                    <a:pt x="1099135" y="144684"/>
                  </a:lnTo>
                  <a:lnTo>
                    <a:pt x="1133482" y="224989"/>
                  </a:lnTo>
                  <a:lnTo>
                    <a:pt x="1167830" y="312994"/>
                  </a:lnTo>
                  <a:lnTo>
                    <a:pt x="1511310" y="786231"/>
                  </a:lnTo>
                  <a:lnTo>
                    <a:pt x="1717398" y="818026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4253719" y="24265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4322415" y="240390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4356763" y="238723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4425458" y="233973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4528502" y="222220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4597198" y="210780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4631546" y="20432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4665894" y="19792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4734590" y="18709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4768938" y="183845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4803286" y="182395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4837634" y="18277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871982" y="184762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906330" y="18799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975026" y="19684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5009374" y="202082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5043722" y="2075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5078070" y="213106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5284158" y="236954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5455898" y="243218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3738499" y="239137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3841543" y="241194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356763" y="241293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4459806" y="233098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4528502" y="217723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4562850" y="205894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4597198" y="190349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4631546" y="178791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4665894" y="168263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4700242" y="163570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4734590" y="163111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4768938" y="164832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4803286" y="170887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4837634" y="177579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4871982" y="185610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4906330" y="194410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5249810" y="241734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5455898" y="244913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4288067" y="2426841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4425458" y="2264720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4459806" y="2159888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4494154" y="2020137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4528502" y="1863611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4562850" y="1723403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4597198" y="1631029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4631546" y="1608278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4665894" y="1644396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4700242" y="1715742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5"/>
            <p:cNvSpPr/>
            <p:nvPr/>
          </p:nvSpPr>
          <p:spPr>
            <a:xfrm>
              <a:off x="4734590" y="1800134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6"/>
            <p:cNvSpPr/>
            <p:nvPr/>
          </p:nvSpPr>
          <p:spPr>
            <a:xfrm>
              <a:off x="4768938" y="1884649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7"/>
            <p:cNvSpPr/>
            <p:nvPr/>
          </p:nvSpPr>
          <p:spPr>
            <a:xfrm>
              <a:off x="4803286" y="1964323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8"/>
            <p:cNvSpPr/>
            <p:nvPr/>
          </p:nvSpPr>
          <p:spPr>
            <a:xfrm>
              <a:off x="4837634" y="2037831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79"/>
            <p:cNvSpPr/>
            <p:nvPr/>
          </p:nvSpPr>
          <p:spPr>
            <a:xfrm>
              <a:off x="4871982" y="2104075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0"/>
            <p:cNvSpPr/>
            <p:nvPr/>
          </p:nvSpPr>
          <p:spPr>
            <a:xfrm>
              <a:off x="4906330" y="2163493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1"/>
            <p:cNvSpPr/>
            <p:nvPr/>
          </p:nvSpPr>
          <p:spPr>
            <a:xfrm>
              <a:off x="4975026" y="2260857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2"/>
            <p:cNvSpPr/>
            <p:nvPr/>
          </p:nvSpPr>
          <p:spPr>
            <a:xfrm>
              <a:off x="5078070" y="2358235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3"/>
            <p:cNvSpPr/>
            <p:nvPr/>
          </p:nvSpPr>
          <p:spPr>
            <a:xfrm>
              <a:off x="5455898" y="2450670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rc184"/>
            <p:cNvSpPr/>
            <p:nvPr/>
          </p:nvSpPr>
          <p:spPr>
            <a:xfrm>
              <a:off x="3625933" y="1315914"/>
              <a:ext cx="1889138" cy="117106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86" name="rc185"/>
            <p:cNvSpPr/>
            <p:nvPr/>
          </p:nvSpPr>
          <p:spPr>
            <a:xfrm>
              <a:off x="3625933" y="2850534"/>
              <a:ext cx="1889138" cy="117106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4553328" y="3046453"/>
              <a:ext cx="927395" cy="953309"/>
            </a:xfrm>
            <a:custGeom>
              <a:avLst/>
              <a:pathLst>
                <a:path w="927395" h="953309">
                  <a:moveTo>
                    <a:pt x="0" y="945428"/>
                  </a:moveTo>
                  <a:lnTo>
                    <a:pt x="68695" y="714052"/>
                  </a:lnTo>
                  <a:lnTo>
                    <a:pt x="103043" y="377380"/>
                  </a:lnTo>
                  <a:lnTo>
                    <a:pt x="137391" y="60651"/>
                  </a:lnTo>
                  <a:lnTo>
                    <a:pt x="171739" y="0"/>
                  </a:lnTo>
                  <a:lnTo>
                    <a:pt x="206087" y="117900"/>
                  </a:lnTo>
                  <a:lnTo>
                    <a:pt x="274783" y="306663"/>
                  </a:lnTo>
                  <a:lnTo>
                    <a:pt x="309131" y="334946"/>
                  </a:lnTo>
                  <a:lnTo>
                    <a:pt x="343479" y="398491"/>
                  </a:lnTo>
                  <a:lnTo>
                    <a:pt x="377827" y="481519"/>
                  </a:lnTo>
                  <a:lnTo>
                    <a:pt x="446523" y="665607"/>
                  </a:lnTo>
                  <a:lnTo>
                    <a:pt x="618263" y="773745"/>
                  </a:lnTo>
                  <a:lnTo>
                    <a:pt x="652611" y="762657"/>
                  </a:lnTo>
                  <a:lnTo>
                    <a:pt x="686959" y="762086"/>
                  </a:lnTo>
                  <a:lnTo>
                    <a:pt x="721307" y="782408"/>
                  </a:lnTo>
                  <a:lnTo>
                    <a:pt x="927395" y="953309"/>
                  </a:lnTo>
                </a:path>
              </a:pathLst>
            </a:custGeom>
            <a:ln w="27101" cap="flat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4518980" y="3418854"/>
              <a:ext cx="961743" cy="576735"/>
            </a:xfrm>
            <a:custGeom>
              <a:avLst/>
              <a:pathLst>
                <a:path w="961743" h="576735">
                  <a:moveTo>
                    <a:pt x="0" y="554213"/>
                  </a:moveTo>
                  <a:lnTo>
                    <a:pt x="34347" y="523618"/>
                  </a:lnTo>
                  <a:lnTo>
                    <a:pt x="103043" y="409320"/>
                  </a:lnTo>
                  <a:lnTo>
                    <a:pt x="137391" y="334093"/>
                  </a:lnTo>
                  <a:lnTo>
                    <a:pt x="240435" y="111144"/>
                  </a:lnTo>
                  <a:lnTo>
                    <a:pt x="274783" y="42070"/>
                  </a:lnTo>
                  <a:lnTo>
                    <a:pt x="309131" y="0"/>
                  </a:lnTo>
                  <a:lnTo>
                    <a:pt x="343479" y="6068"/>
                  </a:lnTo>
                  <a:lnTo>
                    <a:pt x="377827" y="53733"/>
                  </a:lnTo>
                  <a:lnTo>
                    <a:pt x="412175" y="124111"/>
                  </a:lnTo>
                  <a:lnTo>
                    <a:pt x="446523" y="199712"/>
                  </a:lnTo>
                  <a:lnTo>
                    <a:pt x="721307" y="528950"/>
                  </a:lnTo>
                  <a:lnTo>
                    <a:pt x="858699" y="563013"/>
                  </a:lnTo>
                  <a:lnTo>
                    <a:pt x="961743" y="576735"/>
                  </a:lnTo>
                </a:path>
              </a:pathLst>
            </a:custGeom>
            <a:ln w="27101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4278545" y="3371006"/>
              <a:ext cx="1202178" cy="618865"/>
            </a:xfrm>
            <a:custGeom>
              <a:avLst/>
              <a:pathLst>
                <a:path w="1202178" h="618865">
                  <a:moveTo>
                    <a:pt x="0" y="618865"/>
                  </a:moveTo>
                  <a:lnTo>
                    <a:pt x="68695" y="602580"/>
                  </a:lnTo>
                  <a:lnTo>
                    <a:pt x="103043" y="591141"/>
                  </a:lnTo>
                  <a:lnTo>
                    <a:pt x="206087" y="538139"/>
                  </a:lnTo>
                  <a:lnTo>
                    <a:pt x="309131" y="438976"/>
                  </a:lnTo>
                  <a:lnTo>
                    <a:pt x="377827" y="331627"/>
                  </a:lnTo>
                  <a:lnTo>
                    <a:pt x="412175" y="265991"/>
                  </a:lnTo>
                  <a:lnTo>
                    <a:pt x="480871" y="129329"/>
                  </a:lnTo>
                  <a:lnTo>
                    <a:pt x="515219" y="67970"/>
                  </a:lnTo>
                  <a:lnTo>
                    <a:pt x="549567" y="22385"/>
                  </a:lnTo>
                  <a:lnTo>
                    <a:pt x="583915" y="0"/>
                  </a:lnTo>
                  <a:lnTo>
                    <a:pt x="618263" y="2770"/>
                  </a:lnTo>
                  <a:lnTo>
                    <a:pt x="652611" y="29607"/>
                  </a:lnTo>
                  <a:lnTo>
                    <a:pt x="686959" y="77664"/>
                  </a:lnTo>
                  <a:lnTo>
                    <a:pt x="721307" y="141671"/>
                  </a:lnTo>
                  <a:lnTo>
                    <a:pt x="790003" y="280799"/>
                  </a:lnTo>
                  <a:lnTo>
                    <a:pt x="996091" y="529299"/>
                  </a:lnTo>
                  <a:lnTo>
                    <a:pt x="1202178" y="602570"/>
                  </a:lnTo>
                </a:path>
              </a:pathLst>
            </a:custGeom>
            <a:ln w="27101" cap="flat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89"/>
            <p:cNvSpPr/>
            <p:nvPr/>
          </p:nvSpPr>
          <p:spPr>
            <a:xfrm>
              <a:off x="4253719" y="3965045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0"/>
            <p:cNvSpPr/>
            <p:nvPr/>
          </p:nvSpPr>
          <p:spPr>
            <a:xfrm>
              <a:off x="4322415" y="3948760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1"/>
            <p:cNvSpPr/>
            <p:nvPr/>
          </p:nvSpPr>
          <p:spPr>
            <a:xfrm>
              <a:off x="4356763" y="3937321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2"/>
            <p:cNvSpPr/>
            <p:nvPr/>
          </p:nvSpPr>
          <p:spPr>
            <a:xfrm>
              <a:off x="4459806" y="3884319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3"/>
            <p:cNvSpPr/>
            <p:nvPr/>
          </p:nvSpPr>
          <p:spPr>
            <a:xfrm>
              <a:off x="4562850" y="3785156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4631546" y="3677807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5"/>
            <p:cNvSpPr/>
            <p:nvPr/>
          </p:nvSpPr>
          <p:spPr>
            <a:xfrm>
              <a:off x="4665894" y="3612171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6"/>
            <p:cNvSpPr/>
            <p:nvPr/>
          </p:nvSpPr>
          <p:spPr>
            <a:xfrm>
              <a:off x="4734590" y="3475509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4768938" y="3414150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8"/>
            <p:cNvSpPr/>
            <p:nvPr/>
          </p:nvSpPr>
          <p:spPr>
            <a:xfrm>
              <a:off x="4803286" y="3368565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199"/>
            <p:cNvSpPr/>
            <p:nvPr/>
          </p:nvSpPr>
          <p:spPr>
            <a:xfrm>
              <a:off x="4837634" y="3346180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4871982" y="3348950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1"/>
            <p:cNvSpPr/>
            <p:nvPr/>
          </p:nvSpPr>
          <p:spPr>
            <a:xfrm>
              <a:off x="4906330" y="3375788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2"/>
            <p:cNvSpPr/>
            <p:nvPr/>
          </p:nvSpPr>
          <p:spPr>
            <a:xfrm>
              <a:off x="4940678" y="3423844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4975026" y="3487851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4"/>
            <p:cNvSpPr/>
            <p:nvPr/>
          </p:nvSpPr>
          <p:spPr>
            <a:xfrm>
              <a:off x="5043722" y="3626979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5"/>
            <p:cNvSpPr/>
            <p:nvPr/>
          </p:nvSpPr>
          <p:spPr>
            <a:xfrm>
              <a:off x="5249810" y="3875479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6"/>
            <p:cNvSpPr/>
            <p:nvPr/>
          </p:nvSpPr>
          <p:spPr>
            <a:xfrm>
              <a:off x="5455898" y="3948750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7"/>
            <p:cNvSpPr/>
            <p:nvPr/>
          </p:nvSpPr>
          <p:spPr>
            <a:xfrm>
              <a:off x="4494154" y="394824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8"/>
            <p:cNvSpPr/>
            <p:nvPr/>
          </p:nvSpPr>
          <p:spPr>
            <a:xfrm>
              <a:off x="4528502" y="391764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09"/>
            <p:cNvSpPr/>
            <p:nvPr/>
          </p:nvSpPr>
          <p:spPr>
            <a:xfrm>
              <a:off x="4597198" y="380334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0"/>
            <p:cNvSpPr/>
            <p:nvPr/>
          </p:nvSpPr>
          <p:spPr>
            <a:xfrm>
              <a:off x="4631546" y="372812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1"/>
            <p:cNvSpPr/>
            <p:nvPr/>
          </p:nvSpPr>
          <p:spPr>
            <a:xfrm>
              <a:off x="4734590" y="350517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2"/>
            <p:cNvSpPr/>
            <p:nvPr/>
          </p:nvSpPr>
          <p:spPr>
            <a:xfrm>
              <a:off x="4768938" y="343609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3"/>
            <p:cNvSpPr/>
            <p:nvPr/>
          </p:nvSpPr>
          <p:spPr>
            <a:xfrm>
              <a:off x="4803286" y="339402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4"/>
            <p:cNvSpPr/>
            <p:nvPr/>
          </p:nvSpPr>
          <p:spPr>
            <a:xfrm>
              <a:off x="4837634" y="340009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5"/>
            <p:cNvSpPr/>
            <p:nvPr/>
          </p:nvSpPr>
          <p:spPr>
            <a:xfrm>
              <a:off x="4871982" y="344776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6"/>
            <p:cNvSpPr/>
            <p:nvPr/>
          </p:nvSpPr>
          <p:spPr>
            <a:xfrm>
              <a:off x="4906330" y="351814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7"/>
            <p:cNvSpPr/>
            <p:nvPr/>
          </p:nvSpPr>
          <p:spPr>
            <a:xfrm>
              <a:off x="4940678" y="359374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8"/>
            <p:cNvSpPr/>
            <p:nvPr/>
          </p:nvSpPr>
          <p:spPr>
            <a:xfrm>
              <a:off x="5215462" y="392297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19"/>
            <p:cNvSpPr/>
            <p:nvPr/>
          </p:nvSpPr>
          <p:spPr>
            <a:xfrm>
              <a:off x="5352854" y="395704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0"/>
            <p:cNvSpPr/>
            <p:nvPr/>
          </p:nvSpPr>
          <p:spPr>
            <a:xfrm>
              <a:off x="5455898" y="397076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1"/>
            <p:cNvSpPr/>
            <p:nvPr/>
          </p:nvSpPr>
          <p:spPr>
            <a:xfrm>
              <a:off x="4528502" y="3967056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2"/>
            <p:cNvSpPr/>
            <p:nvPr/>
          </p:nvSpPr>
          <p:spPr>
            <a:xfrm>
              <a:off x="4597198" y="3735679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3"/>
            <p:cNvSpPr/>
            <p:nvPr/>
          </p:nvSpPr>
          <p:spPr>
            <a:xfrm>
              <a:off x="4631546" y="3399007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4"/>
            <p:cNvSpPr/>
            <p:nvPr/>
          </p:nvSpPr>
          <p:spPr>
            <a:xfrm>
              <a:off x="4665894" y="3082278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5"/>
            <p:cNvSpPr/>
            <p:nvPr/>
          </p:nvSpPr>
          <p:spPr>
            <a:xfrm>
              <a:off x="4700242" y="3021627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6"/>
            <p:cNvSpPr/>
            <p:nvPr/>
          </p:nvSpPr>
          <p:spPr>
            <a:xfrm>
              <a:off x="4734590" y="3139527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7"/>
            <p:cNvSpPr/>
            <p:nvPr/>
          </p:nvSpPr>
          <p:spPr>
            <a:xfrm>
              <a:off x="4803286" y="3328291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8"/>
            <p:cNvSpPr/>
            <p:nvPr/>
          </p:nvSpPr>
          <p:spPr>
            <a:xfrm>
              <a:off x="4837634" y="3356574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29"/>
            <p:cNvSpPr/>
            <p:nvPr/>
          </p:nvSpPr>
          <p:spPr>
            <a:xfrm>
              <a:off x="4871982" y="3420118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0"/>
            <p:cNvSpPr/>
            <p:nvPr/>
          </p:nvSpPr>
          <p:spPr>
            <a:xfrm>
              <a:off x="4906330" y="3503147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1"/>
            <p:cNvSpPr/>
            <p:nvPr/>
          </p:nvSpPr>
          <p:spPr>
            <a:xfrm>
              <a:off x="4975026" y="3687234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2"/>
            <p:cNvSpPr/>
            <p:nvPr/>
          </p:nvSpPr>
          <p:spPr>
            <a:xfrm>
              <a:off x="5146766" y="3795373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3"/>
            <p:cNvSpPr/>
            <p:nvPr/>
          </p:nvSpPr>
          <p:spPr>
            <a:xfrm>
              <a:off x="5181114" y="3784284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4"/>
            <p:cNvSpPr/>
            <p:nvPr/>
          </p:nvSpPr>
          <p:spPr>
            <a:xfrm>
              <a:off x="5215462" y="3783714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5"/>
            <p:cNvSpPr/>
            <p:nvPr/>
          </p:nvSpPr>
          <p:spPr>
            <a:xfrm>
              <a:off x="5249810" y="3804036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6"/>
            <p:cNvSpPr/>
            <p:nvPr/>
          </p:nvSpPr>
          <p:spPr>
            <a:xfrm>
              <a:off x="5455898" y="3974936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rc237"/>
            <p:cNvSpPr/>
            <p:nvPr/>
          </p:nvSpPr>
          <p:spPr>
            <a:xfrm>
              <a:off x="3625933" y="2850534"/>
              <a:ext cx="1889138" cy="117106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39" name="rc238"/>
            <p:cNvSpPr/>
            <p:nvPr/>
          </p:nvSpPr>
          <p:spPr>
            <a:xfrm>
              <a:off x="1648227" y="2575545"/>
              <a:ext cx="1889138" cy="274989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  <a:ln w="17246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tx239"/>
            <p:cNvSpPr/>
            <p:nvPr/>
          </p:nvSpPr>
          <p:spPr>
            <a:xfrm>
              <a:off x="2540602" y="2657304"/>
              <a:ext cx="10438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241" name="rc240"/>
            <p:cNvSpPr/>
            <p:nvPr/>
          </p:nvSpPr>
          <p:spPr>
            <a:xfrm>
              <a:off x="3625933" y="2575545"/>
              <a:ext cx="1889138" cy="274989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  <a:ln w="17246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tx241"/>
            <p:cNvSpPr/>
            <p:nvPr/>
          </p:nvSpPr>
          <p:spPr>
            <a:xfrm>
              <a:off x="4511467" y="2661193"/>
              <a:ext cx="118070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  <p:sp>
          <p:nvSpPr>
            <p:cNvPr id="243" name="rc242"/>
            <p:cNvSpPr/>
            <p:nvPr/>
          </p:nvSpPr>
          <p:spPr>
            <a:xfrm>
              <a:off x="1648227" y="1040925"/>
              <a:ext cx="1889138" cy="274989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  <a:ln w="17246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tx243"/>
            <p:cNvSpPr/>
            <p:nvPr/>
          </p:nvSpPr>
          <p:spPr>
            <a:xfrm>
              <a:off x="2537755" y="1126573"/>
              <a:ext cx="110083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245" name="rc244"/>
            <p:cNvSpPr/>
            <p:nvPr/>
          </p:nvSpPr>
          <p:spPr>
            <a:xfrm>
              <a:off x="3625933" y="1040925"/>
              <a:ext cx="1889138" cy="274989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  <a:ln w="17246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tx245"/>
            <p:cNvSpPr/>
            <p:nvPr/>
          </p:nvSpPr>
          <p:spPr>
            <a:xfrm>
              <a:off x="4516294" y="1126573"/>
              <a:ext cx="108416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247" name="pl246"/>
            <p:cNvSpPr/>
            <p:nvPr/>
          </p:nvSpPr>
          <p:spPr>
            <a:xfrm>
              <a:off x="1648227" y="4021598"/>
              <a:ext cx="1889138" cy="0"/>
            </a:xfrm>
            <a:custGeom>
              <a:avLst/>
              <a:pathLst>
                <a:path w="1889138" h="0">
                  <a:moveTo>
                    <a:pt x="0" y="0"/>
                  </a:moveTo>
                  <a:lnTo>
                    <a:pt x="1889138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7"/>
            <p:cNvSpPr/>
            <p:nvPr/>
          </p:nvSpPr>
          <p:spPr>
            <a:xfrm>
              <a:off x="1648227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8"/>
            <p:cNvSpPr/>
            <p:nvPr/>
          </p:nvSpPr>
          <p:spPr>
            <a:xfrm>
              <a:off x="1991707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49"/>
            <p:cNvSpPr/>
            <p:nvPr/>
          </p:nvSpPr>
          <p:spPr>
            <a:xfrm>
              <a:off x="2335186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0"/>
            <p:cNvSpPr/>
            <p:nvPr/>
          </p:nvSpPr>
          <p:spPr>
            <a:xfrm>
              <a:off x="2678666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1"/>
            <p:cNvSpPr/>
            <p:nvPr/>
          </p:nvSpPr>
          <p:spPr>
            <a:xfrm>
              <a:off x="3022146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2"/>
            <p:cNvSpPr/>
            <p:nvPr/>
          </p:nvSpPr>
          <p:spPr>
            <a:xfrm>
              <a:off x="3365625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tx253"/>
            <p:cNvSpPr/>
            <p:nvPr/>
          </p:nvSpPr>
          <p:spPr>
            <a:xfrm>
              <a:off x="1602978" y="4097419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255" name="tx254"/>
            <p:cNvSpPr/>
            <p:nvPr/>
          </p:nvSpPr>
          <p:spPr>
            <a:xfrm>
              <a:off x="1901209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</a:t>
              </a:r>
            </a:p>
          </p:txBody>
        </p:sp>
        <p:sp>
          <p:nvSpPr>
            <p:cNvPr id="256" name="tx255"/>
            <p:cNvSpPr/>
            <p:nvPr/>
          </p:nvSpPr>
          <p:spPr>
            <a:xfrm>
              <a:off x="2244689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257" name="tx256"/>
            <p:cNvSpPr/>
            <p:nvPr/>
          </p:nvSpPr>
          <p:spPr>
            <a:xfrm>
              <a:off x="2588169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30</a:t>
              </a:r>
            </a:p>
          </p:txBody>
        </p:sp>
        <p:sp>
          <p:nvSpPr>
            <p:cNvPr id="258" name="tx257"/>
            <p:cNvSpPr/>
            <p:nvPr/>
          </p:nvSpPr>
          <p:spPr>
            <a:xfrm>
              <a:off x="2931648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259" name="tx258"/>
            <p:cNvSpPr/>
            <p:nvPr/>
          </p:nvSpPr>
          <p:spPr>
            <a:xfrm>
              <a:off x="3275128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260" name="pl259"/>
            <p:cNvSpPr/>
            <p:nvPr/>
          </p:nvSpPr>
          <p:spPr>
            <a:xfrm>
              <a:off x="3625933" y="4021598"/>
              <a:ext cx="1889138" cy="0"/>
            </a:xfrm>
            <a:custGeom>
              <a:avLst/>
              <a:pathLst>
                <a:path w="1889138" h="0">
                  <a:moveTo>
                    <a:pt x="0" y="0"/>
                  </a:moveTo>
                  <a:lnTo>
                    <a:pt x="1889138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0"/>
            <p:cNvSpPr/>
            <p:nvPr/>
          </p:nvSpPr>
          <p:spPr>
            <a:xfrm>
              <a:off x="3625933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1"/>
            <p:cNvSpPr/>
            <p:nvPr/>
          </p:nvSpPr>
          <p:spPr>
            <a:xfrm>
              <a:off x="3969413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2"/>
            <p:cNvSpPr/>
            <p:nvPr/>
          </p:nvSpPr>
          <p:spPr>
            <a:xfrm>
              <a:off x="4312893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3"/>
            <p:cNvSpPr/>
            <p:nvPr/>
          </p:nvSpPr>
          <p:spPr>
            <a:xfrm>
              <a:off x="4656372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4"/>
            <p:cNvSpPr/>
            <p:nvPr/>
          </p:nvSpPr>
          <p:spPr>
            <a:xfrm>
              <a:off x="4999852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5"/>
            <p:cNvSpPr/>
            <p:nvPr/>
          </p:nvSpPr>
          <p:spPr>
            <a:xfrm>
              <a:off x="5343332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tx266"/>
            <p:cNvSpPr/>
            <p:nvPr/>
          </p:nvSpPr>
          <p:spPr>
            <a:xfrm>
              <a:off x="3580684" y="4097419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268" name="tx267"/>
            <p:cNvSpPr/>
            <p:nvPr/>
          </p:nvSpPr>
          <p:spPr>
            <a:xfrm>
              <a:off x="3878915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</a:t>
              </a:r>
            </a:p>
          </p:txBody>
        </p:sp>
        <p:sp>
          <p:nvSpPr>
            <p:cNvPr id="269" name="tx268"/>
            <p:cNvSpPr/>
            <p:nvPr/>
          </p:nvSpPr>
          <p:spPr>
            <a:xfrm>
              <a:off x="4222395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270" name="tx269"/>
            <p:cNvSpPr/>
            <p:nvPr/>
          </p:nvSpPr>
          <p:spPr>
            <a:xfrm>
              <a:off x="4565875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30</a:t>
              </a:r>
            </a:p>
          </p:txBody>
        </p:sp>
        <p:sp>
          <p:nvSpPr>
            <p:cNvPr id="271" name="tx270"/>
            <p:cNvSpPr/>
            <p:nvPr/>
          </p:nvSpPr>
          <p:spPr>
            <a:xfrm>
              <a:off x="4909354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272" name="tx271"/>
            <p:cNvSpPr/>
            <p:nvPr/>
          </p:nvSpPr>
          <p:spPr>
            <a:xfrm>
              <a:off x="5252834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273" name="pl272"/>
            <p:cNvSpPr/>
            <p:nvPr/>
          </p:nvSpPr>
          <p:spPr>
            <a:xfrm>
              <a:off x="1648227" y="1315914"/>
              <a:ext cx="0" cy="1171063"/>
            </a:xfrm>
            <a:custGeom>
              <a:avLst/>
              <a:pathLst>
                <a:path w="0" h="1171063">
                  <a:moveTo>
                    <a:pt x="0" y="117106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tx273"/>
            <p:cNvSpPr/>
            <p:nvPr/>
          </p:nvSpPr>
          <p:spPr>
            <a:xfrm>
              <a:off x="1251810" y="2423067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275" name="tx274"/>
            <p:cNvSpPr/>
            <p:nvPr/>
          </p:nvSpPr>
          <p:spPr>
            <a:xfrm>
              <a:off x="1251810" y="2195712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276" name="tx275"/>
            <p:cNvSpPr/>
            <p:nvPr/>
          </p:nvSpPr>
          <p:spPr>
            <a:xfrm>
              <a:off x="1251810" y="1968357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277" name="tx276"/>
            <p:cNvSpPr/>
            <p:nvPr/>
          </p:nvSpPr>
          <p:spPr>
            <a:xfrm>
              <a:off x="1251810" y="1741003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278" name="tx277"/>
            <p:cNvSpPr/>
            <p:nvPr/>
          </p:nvSpPr>
          <p:spPr>
            <a:xfrm>
              <a:off x="1251810" y="1513648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0.04</a:t>
              </a:r>
            </a:p>
          </p:txBody>
        </p:sp>
        <p:sp>
          <p:nvSpPr>
            <p:cNvPr id="279" name="tx278"/>
            <p:cNvSpPr/>
            <p:nvPr/>
          </p:nvSpPr>
          <p:spPr>
            <a:xfrm>
              <a:off x="1251810" y="1286293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0.05</a:t>
              </a:r>
            </a:p>
          </p:txBody>
        </p:sp>
        <p:sp>
          <p:nvSpPr>
            <p:cNvPr id="280" name="pl279"/>
            <p:cNvSpPr/>
            <p:nvPr/>
          </p:nvSpPr>
          <p:spPr>
            <a:xfrm>
              <a:off x="1603943" y="247880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1603943" y="225144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1603943" y="202409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1603943" y="179673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1603943" y="156938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1603943" y="134203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5"/>
            <p:cNvSpPr/>
            <p:nvPr/>
          </p:nvSpPr>
          <p:spPr>
            <a:xfrm>
              <a:off x="1648227" y="2850534"/>
              <a:ext cx="0" cy="1171063"/>
            </a:xfrm>
            <a:custGeom>
              <a:avLst/>
              <a:pathLst>
                <a:path w="0" h="1171063">
                  <a:moveTo>
                    <a:pt x="0" y="117106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tx286"/>
            <p:cNvSpPr/>
            <p:nvPr/>
          </p:nvSpPr>
          <p:spPr>
            <a:xfrm>
              <a:off x="1251810" y="3957687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288" name="tx287"/>
            <p:cNvSpPr/>
            <p:nvPr/>
          </p:nvSpPr>
          <p:spPr>
            <a:xfrm>
              <a:off x="1251810" y="3730332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289" name="tx288"/>
            <p:cNvSpPr/>
            <p:nvPr/>
          </p:nvSpPr>
          <p:spPr>
            <a:xfrm>
              <a:off x="1251810" y="3502978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290" name="tx289"/>
            <p:cNvSpPr/>
            <p:nvPr/>
          </p:nvSpPr>
          <p:spPr>
            <a:xfrm>
              <a:off x="1251810" y="3275623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291" name="tx290"/>
            <p:cNvSpPr/>
            <p:nvPr/>
          </p:nvSpPr>
          <p:spPr>
            <a:xfrm>
              <a:off x="1251810" y="3048268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0.04</a:t>
              </a:r>
            </a:p>
          </p:txBody>
        </p:sp>
        <p:sp>
          <p:nvSpPr>
            <p:cNvPr id="292" name="tx291"/>
            <p:cNvSpPr/>
            <p:nvPr/>
          </p:nvSpPr>
          <p:spPr>
            <a:xfrm>
              <a:off x="1251810" y="2820914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0.05</a:t>
              </a:r>
            </a:p>
          </p:txBody>
        </p:sp>
        <p:sp>
          <p:nvSpPr>
            <p:cNvPr id="293" name="pl292"/>
            <p:cNvSpPr/>
            <p:nvPr/>
          </p:nvSpPr>
          <p:spPr>
            <a:xfrm>
              <a:off x="1603943" y="401342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3"/>
            <p:cNvSpPr/>
            <p:nvPr/>
          </p:nvSpPr>
          <p:spPr>
            <a:xfrm>
              <a:off x="1603943" y="378606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4"/>
            <p:cNvSpPr/>
            <p:nvPr/>
          </p:nvSpPr>
          <p:spPr>
            <a:xfrm>
              <a:off x="1603943" y="355871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5"/>
            <p:cNvSpPr/>
            <p:nvPr/>
          </p:nvSpPr>
          <p:spPr>
            <a:xfrm>
              <a:off x="1603943" y="333135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6"/>
            <p:cNvSpPr/>
            <p:nvPr/>
          </p:nvSpPr>
          <p:spPr>
            <a:xfrm>
              <a:off x="1603943" y="310400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7"/>
            <p:cNvSpPr/>
            <p:nvPr/>
          </p:nvSpPr>
          <p:spPr>
            <a:xfrm>
              <a:off x="1603943" y="287665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tx298"/>
            <p:cNvSpPr/>
            <p:nvPr/>
          </p:nvSpPr>
          <p:spPr>
            <a:xfrm>
              <a:off x="3399639" y="4338047"/>
              <a:ext cx="364021" cy="129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300" name="tx299"/>
            <p:cNvSpPr/>
            <p:nvPr/>
          </p:nvSpPr>
          <p:spPr>
            <a:xfrm rot="-5400000">
              <a:off x="711153" y="2599954"/>
              <a:ext cx="707206" cy="1376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301" name="rc300"/>
            <p:cNvSpPr/>
            <p:nvPr/>
          </p:nvSpPr>
          <p:spPr>
            <a:xfrm>
              <a:off x="5692207" y="1689072"/>
              <a:ext cx="582066" cy="19593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" name="tx301"/>
            <p:cNvSpPr/>
            <p:nvPr/>
          </p:nvSpPr>
          <p:spPr>
            <a:xfrm>
              <a:off x="5692207" y="1698076"/>
              <a:ext cx="582066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Tank.ID</a:t>
              </a:r>
            </a:p>
          </p:txBody>
        </p:sp>
        <p:sp>
          <p:nvSpPr>
            <p:cNvPr id="303" name="pl302"/>
            <p:cNvSpPr/>
            <p:nvPr/>
          </p:nvSpPr>
          <p:spPr>
            <a:xfrm>
              <a:off x="5706607" y="19924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t303"/>
            <p:cNvSpPr/>
            <p:nvPr/>
          </p:nvSpPr>
          <p:spPr>
            <a:xfrm>
              <a:off x="5739381" y="19676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5706607" y="21364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5"/>
            <p:cNvSpPr/>
            <p:nvPr/>
          </p:nvSpPr>
          <p:spPr>
            <a:xfrm>
              <a:off x="5739381" y="2111614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6"/>
            <p:cNvSpPr/>
            <p:nvPr/>
          </p:nvSpPr>
          <p:spPr>
            <a:xfrm>
              <a:off x="5706607" y="22804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t307"/>
            <p:cNvSpPr/>
            <p:nvPr/>
          </p:nvSpPr>
          <p:spPr>
            <a:xfrm>
              <a:off x="5739381" y="2255614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8"/>
            <p:cNvSpPr/>
            <p:nvPr/>
          </p:nvSpPr>
          <p:spPr>
            <a:xfrm>
              <a:off x="5706607" y="24244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t309"/>
            <p:cNvSpPr/>
            <p:nvPr/>
          </p:nvSpPr>
          <p:spPr>
            <a:xfrm>
              <a:off x="5739381" y="239961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5706607" y="25684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1"/>
            <p:cNvSpPr/>
            <p:nvPr/>
          </p:nvSpPr>
          <p:spPr>
            <a:xfrm>
              <a:off x="5739381" y="254361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2"/>
            <p:cNvSpPr/>
            <p:nvPr/>
          </p:nvSpPr>
          <p:spPr>
            <a:xfrm>
              <a:off x="5706607" y="27124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t313"/>
            <p:cNvSpPr/>
            <p:nvPr/>
          </p:nvSpPr>
          <p:spPr>
            <a:xfrm>
              <a:off x="5739381" y="2687614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4"/>
            <p:cNvSpPr/>
            <p:nvPr/>
          </p:nvSpPr>
          <p:spPr>
            <a:xfrm>
              <a:off x="5706607" y="28564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t315"/>
            <p:cNvSpPr/>
            <p:nvPr/>
          </p:nvSpPr>
          <p:spPr>
            <a:xfrm>
              <a:off x="5739381" y="283161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6"/>
            <p:cNvSpPr/>
            <p:nvPr/>
          </p:nvSpPr>
          <p:spPr>
            <a:xfrm>
              <a:off x="5706607" y="30004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t317"/>
            <p:cNvSpPr/>
            <p:nvPr/>
          </p:nvSpPr>
          <p:spPr>
            <a:xfrm>
              <a:off x="5739381" y="2975614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8"/>
            <p:cNvSpPr/>
            <p:nvPr/>
          </p:nvSpPr>
          <p:spPr>
            <a:xfrm>
              <a:off x="5706607" y="31444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t319"/>
            <p:cNvSpPr/>
            <p:nvPr/>
          </p:nvSpPr>
          <p:spPr>
            <a:xfrm>
              <a:off x="5739381" y="311961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0"/>
            <p:cNvSpPr/>
            <p:nvPr/>
          </p:nvSpPr>
          <p:spPr>
            <a:xfrm>
              <a:off x="5706607" y="32884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t321"/>
            <p:cNvSpPr/>
            <p:nvPr/>
          </p:nvSpPr>
          <p:spPr>
            <a:xfrm>
              <a:off x="5739381" y="326361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2"/>
            <p:cNvSpPr/>
            <p:nvPr/>
          </p:nvSpPr>
          <p:spPr>
            <a:xfrm>
              <a:off x="5706607" y="34324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t323"/>
            <p:cNvSpPr/>
            <p:nvPr/>
          </p:nvSpPr>
          <p:spPr>
            <a:xfrm>
              <a:off x="5739381" y="3407614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l324"/>
            <p:cNvSpPr/>
            <p:nvPr/>
          </p:nvSpPr>
          <p:spPr>
            <a:xfrm>
              <a:off x="5706607" y="35764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t325"/>
            <p:cNvSpPr/>
            <p:nvPr/>
          </p:nvSpPr>
          <p:spPr>
            <a:xfrm>
              <a:off x="5739381" y="3551614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tx326"/>
            <p:cNvSpPr/>
            <p:nvPr/>
          </p:nvSpPr>
          <p:spPr>
            <a:xfrm>
              <a:off x="5924775" y="1936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</a:t>
              </a:r>
            </a:p>
          </p:txBody>
        </p:sp>
        <p:sp>
          <p:nvSpPr>
            <p:cNvPr id="328" name="tx327"/>
            <p:cNvSpPr/>
            <p:nvPr/>
          </p:nvSpPr>
          <p:spPr>
            <a:xfrm>
              <a:off x="5924775" y="2080704"/>
              <a:ext cx="280312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C11</a:t>
              </a:r>
            </a:p>
          </p:txBody>
        </p:sp>
        <p:sp>
          <p:nvSpPr>
            <p:cNvPr id="329" name="tx328"/>
            <p:cNvSpPr/>
            <p:nvPr/>
          </p:nvSpPr>
          <p:spPr>
            <a:xfrm>
              <a:off x="5924775" y="2224704"/>
              <a:ext cx="280312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C12</a:t>
              </a:r>
            </a:p>
          </p:txBody>
        </p:sp>
        <p:sp>
          <p:nvSpPr>
            <p:cNvPr id="330" name="tx329"/>
            <p:cNvSpPr/>
            <p:nvPr/>
          </p:nvSpPr>
          <p:spPr>
            <a:xfrm>
              <a:off x="5924775" y="2368704"/>
              <a:ext cx="280312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C14</a:t>
              </a:r>
            </a:p>
          </p:txBody>
        </p:sp>
        <p:sp>
          <p:nvSpPr>
            <p:cNvPr id="331" name="tx330"/>
            <p:cNvSpPr/>
            <p:nvPr/>
          </p:nvSpPr>
          <p:spPr>
            <a:xfrm>
              <a:off x="5924775" y="2512704"/>
              <a:ext cx="280312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C15</a:t>
              </a:r>
            </a:p>
          </p:txBody>
        </p:sp>
        <p:sp>
          <p:nvSpPr>
            <p:cNvPr id="332" name="tx331"/>
            <p:cNvSpPr/>
            <p:nvPr/>
          </p:nvSpPr>
          <p:spPr>
            <a:xfrm>
              <a:off x="5924775" y="2656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C2</a:t>
              </a:r>
            </a:p>
          </p:txBody>
        </p:sp>
        <p:sp>
          <p:nvSpPr>
            <p:cNvPr id="333" name="tx332"/>
            <p:cNvSpPr/>
            <p:nvPr/>
          </p:nvSpPr>
          <p:spPr>
            <a:xfrm>
              <a:off x="5924775" y="2800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C3</a:t>
              </a:r>
            </a:p>
          </p:txBody>
        </p:sp>
        <p:sp>
          <p:nvSpPr>
            <p:cNvPr id="334" name="tx333"/>
            <p:cNvSpPr/>
            <p:nvPr/>
          </p:nvSpPr>
          <p:spPr>
            <a:xfrm>
              <a:off x="5924775" y="2944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C4</a:t>
              </a:r>
            </a:p>
          </p:txBody>
        </p:sp>
        <p:sp>
          <p:nvSpPr>
            <p:cNvPr id="335" name="tx334"/>
            <p:cNvSpPr/>
            <p:nvPr/>
          </p:nvSpPr>
          <p:spPr>
            <a:xfrm>
              <a:off x="5924775" y="3088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C5</a:t>
              </a:r>
            </a:p>
          </p:txBody>
        </p:sp>
        <p:sp>
          <p:nvSpPr>
            <p:cNvPr id="336" name="tx335"/>
            <p:cNvSpPr/>
            <p:nvPr/>
          </p:nvSpPr>
          <p:spPr>
            <a:xfrm>
              <a:off x="5924775" y="3232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C6</a:t>
              </a:r>
            </a:p>
          </p:txBody>
        </p:sp>
        <p:sp>
          <p:nvSpPr>
            <p:cNvPr id="337" name="tx336"/>
            <p:cNvSpPr/>
            <p:nvPr/>
          </p:nvSpPr>
          <p:spPr>
            <a:xfrm>
              <a:off x="5924775" y="3376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C8</a:t>
              </a:r>
            </a:p>
          </p:txBody>
        </p:sp>
        <p:sp>
          <p:nvSpPr>
            <p:cNvPr id="338" name="tx337"/>
            <p:cNvSpPr/>
            <p:nvPr/>
          </p:nvSpPr>
          <p:spPr>
            <a:xfrm>
              <a:off x="5924775" y="3520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C9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2025-06-12T02:15:38Z</dcterms:modified>
  <cp:category/>
</cp:coreProperties>
</file>