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287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731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934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1373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340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543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4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8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51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54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57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760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9630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1659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368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29702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1301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330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535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738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941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444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47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0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53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955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158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361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5644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7673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018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5090" y="144299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5090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5161" y="1483486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5161" y="15307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5233" y="153072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5233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5304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5376" y="159820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5376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5447" y="167244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5447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65519" y="1746675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65519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95590" y="1814159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5733" y="1935631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5733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85805" y="20098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85805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15876" y="20503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15876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5948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45948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019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6019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06091" y="21110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06091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36163" y="211783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66234" y="214483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66234" y="218532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96306" y="218532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996306" y="22203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26377" y="222034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26377" y="22553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56449" y="2255364"/>
              <a:ext cx="0" cy="14008"/>
            </a:xfrm>
            <a:custGeom>
              <a:avLst/>
              <a:pathLst>
                <a:path w="0" h="14008">
                  <a:moveTo>
                    <a:pt x="0" y="0"/>
                  </a:moveTo>
                  <a:lnTo>
                    <a:pt x="0" y="140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56449" y="22693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86520" y="2269372"/>
              <a:ext cx="0" cy="28016"/>
            </a:xfrm>
            <a:custGeom>
              <a:avLst/>
              <a:pathLst>
                <a:path w="0" h="28016">
                  <a:moveTo>
                    <a:pt x="0" y="0"/>
                  </a:moveTo>
                  <a:lnTo>
                    <a:pt x="0" y="280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86520" y="22973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16592" y="2297389"/>
              <a:ext cx="0" cy="5253"/>
            </a:xfrm>
            <a:custGeom>
              <a:avLst/>
              <a:pathLst>
                <a:path w="0" h="5253">
                  <a:moveTo>
                    <a:pt x="0" y="0"/>
                  </a:moveTo>
                  <a:lnTo>
                    <a:pt x="0" y="525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16592" y="2302642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3026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4589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018" y="142275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5090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5090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5161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5161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5233" y="151722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5233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5304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5304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5376" y="1631952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5376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5447" y="173992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5447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65519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65519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695590" y="1854650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25662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25662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5733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5733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85805" y="196937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85805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15876" y="200986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15876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45948" y="202336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45948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76019" y="203685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76019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06091" y="2050355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06091" y="20975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36163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36163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66234" y="211783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66234" y="21718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96306" y="2171827"/>
              <a:ext cx="0" cy="26258"/>
            </a:xfrm>
            <a:custGeom>
              <a:avLst/>
              <a:pathLst>
                <a:path w="0" h="26258">
                  <a:moveTo>
                    <a:pt x="0" y="0"/>
                  </a:moveTo>
                  <a:lnTo>
                    <a:pt x="0" y="262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96306" y="219808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26377" y="2198085"/>
              <a:ext cx="0" cy="35010"/>
            </a:xfrm>
            <a:custGeom>
              <a:avLst/>
              <a:pathLst>
                <a:path w="0" h="35010">
                  <a:moveTo>
                    <a:pt x="0" y="0"/>
                  </a:moveTo>
                  <a:lnTo>
                    <a:pt x="0" y="350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26377" y="22330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56449" y="2233095"/>
              <a:ext cx="0" cy="42012"/>
            </a:xfrm>
            <a:custGeom>
              <a:avLst/>
              <a:pathLst>
                <a:path w="0" h="42012">
                  <a:moveTo>
                    <a:pt x="0" y="0"/>
                  </a:moveTo>
                  <a:lnTo>
                    <a:pt x="0" y="4201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56449" y="22751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86520" y="2275108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86520" y="2282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16592" y="2282110"/>
              <a:ext cx="0" cy="5251"/>
            </a:xfrm>
            <a:custGeom>
              <a:avLst/>
              <a:pathLst>
                <a:path w="0" h="5251">
                  <a:moveTo>
                    <a:pt x="0" y="0"/>
                  </a:moveTo>
                  <a:lnTo>
                    <a:pt x="0" y="52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16592" y="22873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46663" y="2287362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46663" y="229436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06806" y="2294364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06806" y="23013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3013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4589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4589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4732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4732" y="135526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201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5090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5090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5161" y="1416002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5233" y="14632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5233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5304" y="150373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5304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5376" y="156446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5376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5447" y="165219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5447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65519" y="172643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655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695590" y="178041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695590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25662" y="184115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25662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5733" y="1915386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55733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85805" y="199636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85805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15876" y="203685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15876" y="20571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45948" y="205710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45948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76019" y="207734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76019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06091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06091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36163" y="210434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66234" y="21448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66234" y="21785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996306" y="2178575"/>
              <a:ext cx="0" cy="33264"/>
            </a:xfrm>
            <a:custGeom>
              <a:avLst/>
              <a:pathLst>
                <a:path w="0" h="33264">
                  <a:moveTo>
                    <a:pt x="0" y="0"/>
                  </a:moveTo>
                  <a:lnTo>
                    <a:pt x="0" y="332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996306" y="22118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26377" y="2211840"/>
              <a:ext cx="0" cy="35015"/>
            </a:xfrm>
            <a:custGeom>
              <a:avLst/>
              <a:pathLst>
                <a:path w="0" h="35015">
                  <a:moveTo>
                    <a:pt x="0" y="0"/>
                  </a:moveTo>
                  <a:lnTo>
                    <a:pt x="0" y="350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26377" y="2246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56449" y="2246855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56449" y="2253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86520" y="2253858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86520" y="22608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16592" y="2260862"/>
              <a:ext cx="0" cy="21009"/>
            </a:xfrm>
            <a:custGeom>
              <a:avLst/>
              <a:pathLst>
                <a:path w="0" h="21009">
                  <a:moveTo>
                    <a:pt x="0" y="0"/>
                  </a:moveTo>
                  <a:lnTo>
                    <a:pt x="0" y="210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16592" y="228187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46663" y="2281871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46663" y="2288874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888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4804" y="134176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4804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875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875" y="142275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018" y="14227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018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5090" y="142949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5161" y="147673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5161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5233" y="1510480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5233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5304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5304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5376" y="162520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5376" y="169943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5447" y="1699436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5447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65519" y="1773669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65519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695590" y="186814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55733" y="193563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55733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85805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85805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15876" y="196937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15876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45948" y="199636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45948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76019" y="200311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76019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06091" y="203011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06091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36163" y="204360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36163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66234" y="208409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66234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996306" y="2111091"/>
              <a:ext cx="0" cy="45459"/>
            </a:xfrm>
            <a:custGeom>
              <a:avLst/>
              <a:pathLst>
                <a:path w="0" h="45459">
                  <a:moveTo>
                    <a:pt x="0" y="0"/>
                  </a:moveTo>
                  <a:lnTo>
                    <a:pt x="0" y="4545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996306" y="215655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26377" y="2156551"/>
              <a:ext cx="0" cy="20981"/>
            </a:xfrm>
            <a:custGeom>
              <a:avLst/>
              <a:pathLst>
                <a:path w="0" h="20981">
                  <a:moveTo>
                    <a:pt x="0" y="0"/>
                  </a:moveTo>
                  <a:lnTo>
                    <a:pt x="0" y="2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26377" y="21775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56449" y="2177532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56449" y="21915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86520" y="2191520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86520" y="22055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16592" y="2205508"/>
              <a:ext cx="0" cy="6993"/>
            </a:xfrm>
            <a:custGeom>
              <a:avLst/>
              <a:pathLst>
                <a:path w="0" h="6993">
                  <a:moveTo>
                    <a:pt x="0" y="0"/>
                  </a:moveTo>
                  <a:lnTo>
                    <a:pt x="0" y="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16592" y="22125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2125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35020"/>
              <a:ext cx="601430" cy="0"/>
            </a:xfrm>
            <a:custGeom>
              <a:avLst/>
              <a:pathLst>
                <a:path w="601430" h="0">
                  <a:moveTo>
                    <a:pt x="0" y="0"/>
                  </a:moveTo>
                  <a:lnTo>
                    <a:pt x="60143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4446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4446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4589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4589" y="134851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4804" y="136876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509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5090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5161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5233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5304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5447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5447" y="16859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65519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65519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695590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25662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25662" y="18748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55733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85805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85805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15876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15876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45948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76019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76019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06091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06091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36163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66234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66234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996306" y="20503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996306" y="20573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26377" y="2057341"/>
              <a:ext cx="0" cy="26197"/>
            </a:xfrm>
            <a:custGeom>
              <a:avLst/>
              <a:pathLst>
                <a:path w="0" h="26197">
                  <a:moveTo>
                    <a:pt x="0" y="0"/>
                  </a:moveTo>
                  <a:lnTo>
                    <a:pt x="0" y="261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26377" y="20835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56449" y="2083539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56449" y="21044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86520" y="2104497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86520" y="2125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16592" y="21254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16592" y="213244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76735" y="2132441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76735" y="213942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94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4589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46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4661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4804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875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018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5090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5161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5161" y="14969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5233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5233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5304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5376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53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5447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6551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65519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695590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695590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25662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25662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55733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55733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8580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15876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15876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45948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45948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76019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76019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06091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06091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36163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996306" y="2009864"/>
              <a:ext cx="0" cy="26179"/>
            </a:xfrm>
            <a:custGeom>
              <a:avLst/>
              <a:pathLst>
                <a:path w="0" h="26179">
                  <a:moveTo>
                    <a:pt x="0" y="0"/>
                  </a:moveTo>
                  <a:lnTo>
                    <a:pt x="0" y="2617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996306" y="203604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26377" y="2036043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26377" y="20639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56449" y="2063968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56449" y="20779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86520" y="2077930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86520" y="2105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16592" y="2105855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16592" y="2112836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28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4804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875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875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018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5090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5090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5161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5233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5233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5304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5447" y="162520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5447" y="16791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65519" y="167919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65519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695590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695590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25662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25662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55733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55733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85805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15876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15876" y="19221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45948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45948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76019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76019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06091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06091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36163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996306" y="2009864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996306" y="20447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26377" y="2044770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26377" y="207967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56449" y="2079676"/>
              <a:ext cx="0" cy="55849"/>
            </a:xfrm>
            <a:custGeom>
              <a:avLst/>
              <a:pathLst>
                <a:path w="0" h="55849">
                  <a:moveTo>
                    <a:pt x="0" y="0"/>
                  </a:moveTo>
                  <a:lnTo>
                    <a:pt x="0" y="5584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56449" y="21355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86520" y="2135525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86520" y="214948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16592" y="2149487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16592" y="21564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46663" y="2156468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46663" y="21634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76735" y="2163449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76735" y="217741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74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4804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018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5090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5161" y="14227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5161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5233" y="1449744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5304" y="152397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5376" y="159820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5376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5447" y="1618455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5447" y="16926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65519" y="169268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65519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695590" y="1766920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695590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25662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25662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55733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55733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85805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85805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15876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15876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45948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76019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76019" y="19761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06091" y="197612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06091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36163" y="200311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36163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66234" y="202336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66234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996306" y="2043606"/>
              <a:ext cx="0" cy="26194"/>
            </a:xfrm>
            <a:custGeom>
              <a:avLst/>
              <a:pathLst>
                <a:path w="0" h="26194">
                  <a:moveTo>
                    <a:pt x="0" y="0"/>
                  </a:moveTo>
                  <a:lnTo>
                    <a:pt x="0" y="2619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996306" y="206980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26377" y="2069801"/>
              <a:ext cx="0" cy="13970"/>
            </a:xfrm>
            <a:custGeom>
              <a:avLst/>
              <a:pathLst>
                <a:path w="0" h="13970">
                  <a:moveTo>
                    <a:pt x="0" y="0"/>
                  </a:moveTo>
                  <a:lnTo>
                    <a:pt x="0" y="1397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26377" y="208377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86520" y="2083771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86520" y="21047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16592" y="2104727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16592" y="21256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46663" y="2125683"/>
              <a:ext cx="0" cy="6985"/>
            </a:xfrm>
            <a:custGeom>
              <a:avLst/>
              <a:pathLst>
                <a:path w="0" h="6985">
                  <a:moveTo>
                    <a:pt x="0" y="0"/>
                  </a:moveTo>
                  <a:lnTo>
                    <a:pt x="0" y="698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46663" y="2132668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326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473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4732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4804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875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018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018" y="14092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5090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5161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5161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5233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5233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5304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5304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5376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5376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5447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5447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65519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65519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95590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95590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25662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25662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55733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55733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85805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85805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15876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15876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45948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5948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76019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76019" y="18344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06091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06091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36163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361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66234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66234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6306" y="1868147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996306" y="18820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26377" y="1882078"/>
              <a:ext cx="0" cy="27861"/>
            </a:xfrm>
            <a:custGeom>
              <a:avLst/>
              <a:pathLst>
                <a:path w="0" h="27861">
                  <a:moveTo>
                    <a:pt x="0" y="0"/>
                  </a:moveTo>
                  <a:lnTo>
                    <a:pt x="0" y="2786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26377" y="19099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56449" y="190994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56449" y="192387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16592" y="192387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16592" y="19378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78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35020"/>
              <a:ext cx="781859" cy="0"/>
            </a:xfrm>
            <a:custGeom>
              <a:avLst/>
              <a:pathLst>
                <a:path w="781859" h="0">
                  <a:moveTo>
                    <a:pt x="0" y="0"/>
                  </a:moveTo>
                  <a:lnTo>
                    <a:pt x="781859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875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875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0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5090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5161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5161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5233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5376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5376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5447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5447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65519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65519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95590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95590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25662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5662" y="169268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85805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85805" y="17331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15876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15876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45948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5948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76019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760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06091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06091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36163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36163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66234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66234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2996306" y="181415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2996306" y="18211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26377" y="1821119"/>
              <a:ext cx="0" cy="20879"/>
            </a:xfrm>
            <a:custGeom>
              <a:avLst/>
              <a:pathLst>
                <a:path w="0" h="20879">
                  <a:moveTo>
                    <a:pt x="0" y="0"/>
                  </a:moveTo>
                  <a:lnTo>
                    <a:pt x="0" y="208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26377" y="18419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56449" y="184199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56449" y="184895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16592" y="1848959"/>
              <a:ext cx="0" cy="12179"/>
            </a:xfrm>
            <a:custGeom>
              <a:avLst/>
              <a:pathLst>
                <a:path w="0" h="12179">
                  <a:moveTo>
                    <a:pt x="0" y="0"/>
                  </a:moveTo>
                  <a:lnTo>
                    <a:pt x="0" y="121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16592" y="18611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46663" y="186113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46663" y="1868099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0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35020"/>
              <a:ext cx="751787" cy="0"/>
            </a:xfrm>
            <a:custGeom>
              <a:avLst/>
              <a:pathLst>
                <a:path w="751787" h="0">
                  <a:moveTo>
                    <a:pt x="0" y="0"/>
                  </a:moveTo>
                  <a:lnTo>
                    <a:pt x="751787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4804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4804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018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5090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5090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5161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5161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5233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5233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5304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5304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5376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5376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5447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5447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65519" y="153747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65519" y="15779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95590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95590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25662" y="16184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25662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55733" y="165219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55733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85805" y="166569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85805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15876" y="167244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15876" y="169943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76019" y="16994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76019" y="170618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36163" y="170618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36163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66234" y="171968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66234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96306" y="174667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6306" y="17605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26377" y="1760582"/>
              <a:ext cx="0" cy="34767"/>
            </a:xfrm>
            <a:custGeom>
              <a:avLst/>
              <a:pathLst>
                <a:path w="0" h="34767">
                  <a:moveTo>
                    <a:pt x="0" y="0"/>
                  </a:moveTo>
                  <a:lnTo>
                    <a:pt x="0" y="3476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26377" y="17953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56449" y="1795350"/>
              <a:ext cx="0" cy="48674"/>
            </a:xfrm>
            <a:custGeom>
              <a:avLst/>
              <a:pathLst>
                <a:path w="0" h="48674">
                  <a:moveTo>
                    <a:pt x="0" y="0"/>
                  </a:moveTo>
                  <a:lnTo>
                    <a:pt x="0" y="4867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56449" y="184402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16592" y="184402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16592" y="18579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46663" y="1857932"/>
              <a:ext cx="0" cy="12168"/>
            </a:xfrm>
            <a:custGeom>
              <a:avLst/>
              <a:pathLst>
                <a:path w="0" h="12168">
                  <a:moveTo>
                    <a:pt x="0" y="0"/>
                  </a:moveTo>
                  <a:lnTo>
                    <a:pt x="0" y="1216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46663" y="1870101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01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4732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4804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4804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0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018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5090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5161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5161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5233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5376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5376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5447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5447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65519" y="151048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65519" y="15442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695590" y="154422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695590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25662" y="155771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25662" y="15914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55733" y="1591461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55733" y="16387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85805" y="163870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85805" y="16589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15876" y="165894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15876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45948" y="16656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45948" y="168593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06091" y="168593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06091" y="170618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36163" y="170618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36163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66234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66234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2996306" y="1753423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2996306" y="17603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26377" y="1760378"/>
              <a:ext cx="0" cy="34770"/>
            </a:xfrm>
            <a:custGeom>
              <a:avLst/>
              <a:pathLst>
                <a:path w="0" h="34770">
                  <a:moveTo>
                    <a:pt x="0" y="0"/>
                  </a:moveTo>
                  <a:lnTo>
                    <a:pt x="0" y="3477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26377" y="17951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56449" y="1795149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56449" y="18160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86520" y="1816011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86520" y="183687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46663" y="1836874"/>
              <a:ext cx="0" cy="27816"/>
            </a:xfrm>
            <a:custGeom>
              <a:avLst/>
              <a:pathLst>
                <a:path w="0" h="27816">
                  <a:moveTo>
                    <a:pt x="0" y="0"/>
                  </a:moveTo>
                  <a:lnTo>
                    <a:pt x="0" y="2781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46663" y="186469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76735" y="1864690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76735" y="187164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716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pl738"/>
            <p:cNvSpPr/>
            <p:nvPr/>
          </p:nvSpPr>
          <p:spPr>
            <a:xfrm>
              <a:off x="2931125" y="205035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2966234" y="201524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2931125" y="186814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2966234" y="183303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2931125" y="218532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2966234" y="21502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2931125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2966234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2931125" y="181415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2966234" y="177905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2931125" y="217182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2966234" y="213671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2931125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2966234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2931125" y="17466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2966234" y="17115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2931125" y="21785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2966234" y="21434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2931125" y="2043606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2966234" y="2008497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2931125" y="175342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2966234" y="17183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2931125" y="2111091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2966234" y="2075982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40871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52899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64928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76956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88985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0101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1304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2507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3709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4912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6115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7318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8521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9724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50927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515285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46885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58913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70942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8297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9499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407028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41905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43108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4431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45514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46717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47919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49122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50325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3483889" y="1335020"/>
              <a:ext cx="1593790" cy="954628"/>
            </a:xfrm>
            <a:custGeom>
              <a:avLst/>
              <a:pathLst>
                <a:path w="1593790" h="954628">
                  <a:moveTo>
                    <a:pt x="0" y="0"/>
                  </a:moveTo>
                  <a:lnTo>
                    <a:pt x="3007" y="0"/>
                  </a:lnTo>
                  <a:lnTo>
                    <a:pt x="3007" y="0"/>
                  </a:lnTo>
                  <a:lnTo>
                    <a:pt x="6014" y="0"/>
                  </a:lnTo>
                  <a:lnTo>
                    <a:pt x="6014" y="0"/>
                  </a:lnTo>
                  <a:lnTo>
                    <a:pt x="9021" y="0"/>
                  </a:lnTo>
                  <a:lnTo>
                    <a:pt x="9021" y="0"/>
                  </a:lnTo>
                  <a:lnTo>
                    <a:pt x="12028" y="0"/>
                  </a:lnTo>
                  <a:lnTo>
                    <a:pt x="12028" y="0"/>
                  </a:lnTo>
                  <a:lnTo>
                    <a:pt x="15035" y="0"/>
                  </a:lnTo>
                  <a:lnTo>
                    <a:pt x="15035" y="0"/>
                  </a:lnTo>
                  <a:lnTo>
                    <a:pt x="18042" y="0"/>
                  </a:lnTo>
                  <a:lnTo>
                    <a:pt x="18042" y="0"/>
                  </a:lnTo>
                  <a:lnTo>
                    <a:pt x="21050" y="0"/>
                  </a:lnTo>
                  <a:lnTo>
                    <a:pt x="21050" y="0"/>
                  </a:lnTo>
                  <a:lnTo>
                    <a:pt x="24057" y="0"/>
                  </a:lnTo>
                  <a:lnTo>
                    <a:pt x="24057" y="0"/>
                  </a:lnTo>
                  <a:lnTo>
                    <a:pt x="27064" y="0"/>
                  </a:lnTo>
                  <a:lnTo>
                    <a:pt x="27064" y="0"/>
                  </a:lnTo>
                  <a:lnTo>
                    <a:pt x="30071" y="0"/>
                  </a:lnTo>
                  <a:lnTo>
                    <a:pt x="30071" y="0"/>
                  </a:lnTo>
                  <a:lnTo>
                    <a:pt x="33078" y="0"/>
                  </a:lnTo>
                  <a:lnTo>
                    <a:pt x="33078" y="0"/>
                  </a:lnTo>
                  <a:lnTo>
                    <a:pt x="36085" y="0"/>
                  </a:lnTo>
                  <a:lnTo>
                    <a:pt x="36085" y="0"/>
                  </a:lnTo>
                  <a:lnTo>
                    <a:pt x="39092" y="0"/>
                  </a:lnTo>
                  <a:lnTo>
                    <a:pt x="39092" y="0"/>
                  </a:lnTo>
                  <a:lnTo>
                    <a:pt x="42100" y="0"/>
                  </a:lnTo>
                  <a:lnTo>
                    <a:pt x="42100" y="0"/>
                  </a:lnTo>
                  <a:lnTo>
                    <a:pt x="45107" y="0"/>
                  </a:lnTo>
                  <a:lnTo>
                    <a:pt x="45107" y="0"/>
                  </a:lnTo>
                  <a:lnTo>
                    <a:pt x="48114" y="0"/>
                  </a:lnTo>
                  <a:lnTo>
                    <a:pt x="48114" y="0"/>
                  </a:lnTo>
                  <a:lnTo>
                    <a:pt x="51121" y="0"/>
                  </a:lnTo>
                  <a:lnTo>
                    <a:pt x="51121" y="0"/>
                  </a:lnTo>
                  <a:lnTo>
                    <a:pt x="54128" y="0"/>
                  </a:lnTo>
                  <a:lnTo>
                    <a:pt x="54128" y="0"/>
                  </a:lnTo>
                  <a:lnTo>
                    <a:pt x="57135" y="0"/>
                  </a:lnTo>
                  <a:lnTo>
                    <a:pt x="57135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63150" y="0"/>
                  </a:lnTo>
                  <a:lnTo>
                    <a:pt x="63150" y="0"/>
                  </a:lnTo>
                  <a:lnTo>
                    <a:pt x="66157" y="0"/>
                  </a:lnTo>
                  <a:lnTo>
                    <a:pt x="66157" y="0"/>
                  </a:lnTo>
                  <a:lnTo>
                    <a:pt x="69164" y="0"/>
                  </a:lnTo>
                  <a:lnTo>
                    <a:pt x="69164" y="0"/>
                  </a:lnTo>
                  <a:lnTo>
                    <a:pt x="72171" y="0"/>
                  </a:lnTo>
                  <a:lnTo>
                    <a:pt x="72171" y="0"/>
                  </a:lnTo>
                  <a:lnTo>
                    <a:pt x="75178" y="0"/>
                  </a:lnTo>
                  <a:lnTo>
                    <a:pt x="75178" y="0"/>
                  </a:lnTo>
                  <a:lnTo>
                    <a:pt x="78185" y="0"/>
                  </a:lnTo>
                  <a:lnTo>
                    <a:pt x="78185" y="0"/>
                  </a:lnTo>
                  <a:lnTo>
                    <a:pt x="81193" y="0"/>
                  </a:lnTo>
                  <a:lnTo>
                    <a:pt x="81193" y="0"/>
                  </a:lnTo>
                  <a:lnTo>
                    <a:pt x="84200" y="0"/>
                  </a:lnTo>
                  <a:lnTo>
                    <a:pt x="84200" y="0"/>
                  </a:lnTo>
                  <a:lnTo>
                    <a:pt x="87207" y="0"/>
                  </a:lnTo>
                  <a:lnTo>
                    <a:pt x="87207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93221" y="0"/>
                  </a:lnTo>
                  <a:lnTo>
                    <a:pt x="93221" y="0"/>
                  </a:lnTo>
                  <a:lnTo>
                    <a:pt x="96228" y="0"/>
                  </a:lnTo>
                  <a:lnTo>
                    <a:pt x="96228" y="0"/>
                  </a:lnTo>
                  <a:lnTo>
                    <a:pt x="99235" y="0"/>
                  </a:lnTo>
                  <a:lnTo>
                    <a:pt x="99235" y="0"/>
                  </a:lnTo>
                  <a:lnTo>
                    <a:pt x="102243" y="0"/>
                  </a:lnTo>
                  <a:lnTo>
                    <a:pt x="102243" y="0"/>
                  </a:lnTo>
                  <a:lnTo>
                    <a:pt x="105250" y="0"/>
                  </a:lnTo>
                  <a:lnTo>
                    <a:pt x="105250" y="0"/>
                  </a:lnTo>
                  <a:lnTo>
                    <a:pt x="108257" y="0"/>
                  </a:lnTo>
                  <a:lnTo>
                    <a:pt x="108257" y="0"/>
                  </a:lnTo>
                  <a:lnTo>
                    <a:pt x="111264" y="0"/>
                  </a:lnTo>
                  <a:lnTo>
                    <a:pt x="111264" y="0"/>
                  </a:lnTo>
                  <a:lnTo>
                    <a:pt x="114271" y="0"/>
                  </a:lnTo>
                  <a:lnTo>
                    <a:pt x="114271" y="0"/>
                  </a:lnTo>
                  <a:lnTo>
                    <a:pt x="117278" y="0"/>
                  </a:lnTo>
                  <a:lnTo>
                    <a:pt x="117278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23293" y="0"/>
                  </a:lnTo>
                  <a:lnTo>
                    <a:pt x="123293" y="0"/>
                  </a:lnTo>
                  <a:lnTo>
                    <a:pt x="126300" y="0"/>
                  </a:lnTo>
                  <a:lnTo>
                    <a:pt x="126300" y="0"/>
                  </a:lnTo>
                  <a:lnTo>
                    <a:pt x="129307" y="0"/>
                  </a:lnTo>
                  <a:lnTo>
                    <a:pt x="129307" y="0"/>
                  </a:lnTo>
                  <a:lnTo>
                    <a:pt x="132314" y="0"/>
                  </a:lnTo>
                  <a:lnTo>
                    <a:pt x="132314" y="0"/>
                  </a:lnTo>
                  <a:lnTo>
                    <a:pt x="135321" y="0"/>
                  </a:lnTo>
                  <a:lnTo>
                    <a:pt x="135321" y="0"/>
                  </a:lnTo>
                  <a:lnTo>
                    <a:pt x="138328" y="0"/>
                  </a:lnTo>
                  <a:lnTo>
                    <a:pt x="138328" y="0"/>
                  </a:lnTo>
                  <a:lnTo>
                    <a:pt x="141336" y="0"/>
                  </a:lnTo>
                  <a:lnTo>
                    <a:pt x="141336" y="0"/>
                  </a:lnTo>
                  <a:lnTo>
                    <a:pt x="144343" y="0"/>
                  </a:lnTo>
                  <a:lnTo>
                    <a:pt x="144343" y="0"/>
                  </a:lnTo>
                  <a:lnTo>
                    <a:pt x="147350" y="0"/>
                  </a:lnTo>
                  <a:lnTo>
                    <a:pt x="147350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53364" y="0"/>
                  </a:lnTo>
                  <a:lnTo>
                    <a:pt x="153364" y="0"/>
                  </a:lnTo>
                  <a:lnTo>
                    <a:pt x="156371" y="0"/>
                  </a:lnTo>
                  <a:lnTo>
                    <a:pt x="156371" y="0"/>
                  </a:lnTo>
                  <a:lnTo>
                    <a:pt x="159379" y="0"/>
                  </a:lnTo>
                  <a:lnTo>
                    <a:pt x="159379" y="0"/>
                  </a:lnTo>
                  <a:lnTo>
                    <a:pt x="162386" y="0"/>
                  </a:lnTo>
                  <a:lnTo>
                    <a:pt x="162386" y="0"/>
                  </a:lnTo>
                  <a:lnTo>
                    <a:pt x="165393" y="0"/>
                  </a:lnTo>
                  <a:lnTo>
                    <a:pt x="165393" y="0"/>
                  </a:lnTo>
                  <a:lnTo>
                    <a:pt x="168400" y="0"/>
                  </a:lnTo>
                  <a:lnTo>
                    <a:pt x="168400" y="0"/>
                  </a:lnTo>
                  <a:lnTo>
                    <a:pt x="171407" y="0"/>
                  </a:lnTo>
                  <a:lnTo>
                    <a:pt x="171407" y="0"/>
                  </a:lnTo>
                  <a:lnTo>
                    <a:pt x="174414" y="0"/>
                  </a:lnTo>
                  <a:lnTo>
                    <a:pt x="174414" y="0"/>
                  </a:lnTo>
                  <a:lnTo>
                    <a:pt x="177421" y="0"/>
                  </a:lnTo>
                  <a:lnTo>
                    <a:pt x="177421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183436" y="0"/>
                  </a:lnTo>
                  <a:lnTo>
                    <a:pt x="183436" y="0"/>
                  </a:lnTo>
                  <a:lnTo>
                    <a:pt x="186443" y="0"/>
                  </a:lnTo>
                  <a:lnTo>
                    <a:pt x="186443" y="0"/>
                  </a:lnTo>
                  <a:lnTo>
                    <a:pt x="189450" y="0"/>
                  </a:lnTo>
                  <a:lnTo>
                    <a:pt x="189450" y="0"/>
                  </a:lnTo>
                  <a:lnTo>
                    <a:pt x="192457" y="0"/>
                  </a:lnTo>
                  <a:lnTo>
                    <a:pt x="192457" y="0"/>
                  </a:lnTo>
                  <a:lnTo>
                    <a:pt x="195464" y="0"/>
                  </a:lnTo>
                  <a:lnTo>
                    <a:pt x="195464" y="0"/>
                  </a:lnTo>
                  <a:lnTo>
                    <a:pt x="198471" y="0"/>
                  </a:lnTo>
                  <a:lnTo>
                    <a:pt x="198471" y="0"/>
                  </a:lnTo>
                  <a:lnTo>
                    <a:pt x="201479" y="0"/>
                  </a:lnTo>
                  <a:lnTo>
                    <a:pt x="201479" y="0"/>
                  </a:lnTo>
                  <a:lnTo>
                    <a:pt x="204486" y="0"/>
                  </a:lnTo>
                  <a:lnTo>
                    <a:pt x="204486" y="0"/>
                  </a:lnTo>
                  <a:lnTo>
                    <a:pt x="207493" y="0"/>
                  </a:lnTo>
                  <a:lnTo>
                    <a:pt x="207493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13507" y="0"/>
                  </a:lnTo>
                  <a:lnTo>
                    <a:pt x="213507" y="0"/>
                  </a:lnTo>
                  <a:lnTo>
                    <a:pt x="216514" y="0"/>
                  </a:lnTo>
                  <a:lnTo>
                    <a:pt x="216514" y="0"/>
                  </a:lnTo>
                  <a:lnTo>
                    <a:pt x="219522" y="0"/>
                  </a:lnTo>
                  <a:lnTo>
                    <a:pt x="219522" y="0"/>
                  </a:lnTo>
                  <a:lnTo>
                    <a:pt x="222529" y="0"/>
                  </a:lnTo>
                  <a:lnTo>
                    <a:pt x="222529" y="0"/>
                  </a:lnTo>
                  <a:lnTo>
                    <a:pt x="225536" y="0"/>
                  </a:lnTo>
                  <a:lnTo>
                    <a:pt x="225536" y="0"/>
                  </a:lnTo>
                  <a:lnTo>
                    <a:pt x="228543" y="0"/>
                  </a:lnTo>
                  <a:lnTo>
                    <a:pt x="228543" y="0"/>
                  </a:lnTo>
                  <a:lnTo>
                    <a:pt x="231550" y="0"/>
                  </a:lnTo>
                  <a:lnTo>
                    <a:pt x="231550" y="0"/>
                  </a:lnTo>
                  <a:lnTo>
                    <a:pt x="234557" y="0"/>
                  </a:lnTo>
                  <a:lnTo>
                    <a:pt x="234557" y="0"/>
                  </a:lnTo>
                  <a:lnTo>
                    <a:pt x="237564" y="0"/>
                  </a:lnTo>
                  <a:lnTo>
                    <a:pt x="237564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43579" y="0"/>
                  </a:lnTo>
                  <a:lnTo>
                    <a:pt x="243579" y="0"/>
                  </a:lnTo>
                  <a:lnTo>
                    <a:pt x="246586" y="0"/>
                  </a:lnTo>
                  <a:lnTo>
                    <a:pt x="246586" y="0"/>
                  </a:lnTo>
                  <a:lnTo>
                    <a:pt x="249593" y="0"/>
                  </a:lnTo>
                  <a:lnTo>
                    <a:pt x="249593" y="0"/>
                  </a:lnTo>
                  <a:lnTo>
                    <a:pt x="252600" y="0"/>
                  </a:lnTo>
                  <a:lnTo>
                    <a:pt x="252600" y="0"/>
                  </a:lnTo>
                  <a:lnTo>
                    <a:pt x="255607" y="0"/>
                  </a:lnTo>
                  <a:lnTo>
                    <a:pt x="255607" y="0"/>
                  </a:lnTo>
                  <a:lnTo>
                    <a:pt x="258615" y="0"/>
                  </a:lnTo>
                  <a:lnTo>
                    <a:pt x="258615" y="0"/>
                  </a:lnTo>
                  <a:lnTo>
                    <a:pt x="261622" y="0"/>
                  </a:lnTo>
                  <a:lnTo>
                    <a:pt x="261622" y="0"/>
                  </a:lnTo>
                  <a:lnTo>
                    <a:pt x="264629" y="0"/>
                  </a:lnTo>
                  <a:lnTo>
                    <a:pt x="264629" y="0"/>
                  </a:lnTo>
                  <a:lnTo>
                    <a:pt x="267636" y="0"/>
                  </a:lnTo>
                  <a:lnTo>
                    <a:pt x="267636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273650" y="0"/>
                  </a:lnTo>
                  <a:lnTo>
                    <a:pt x="273650" y="0"/>
                  </a:lnTo>
                  <a:lnTo>
                    <a:pt x="276657" y="0"/>
                  </a:lnTo>
                  <a:lnTo>
                    <a:pt x="276657" y="0"/>
                  </a:lnTo>
                  <a:lnTo>
                    <a:pt x="279665" y="0"/>
                  </a:lnTo>
                  <a:lnTo>
                    <a:pt x="279665" y="0"/>
                  </a:lnTo>
                  <a:lnTo>
                    <a:pt x="282672" y="0"/>
                  </a:lnTo>
                  <a:lnTo>
                    <a:pt x="282672" y="0"/>
                  </a:lnTo>
                  <a:lnTo>
                    <a:pt x="285679" y="0"/>
                  </a:lnTo>
                  <a:lnTo>
                    <a:pt x="285679" y="0"/>
                  </a:lnTo>
                  <a:lnTo>
                    <a:pt x="288686" y="0"/>
                  </a:lnTo>
                  <a:lnTo>
                    <a:pt x="288686" y="0"/>
                  </a:lnTo>
                  <a:lnTo>
                    <a:pt x="291693" y="0"/>
                  </a:lnTo>
                  <a:lnTo>
                    <a:pt x="291693" y="0"/>
                  </a:lnTo>
                  <a:lnTo>
                    <a:pt x="294700" y="0"/>
                  </a:lnTo>
                  <a:lnTo>
                    <a:pt x="294700" y="0"/>
                  </a:lnTo>
                  <a:lnTo>
                    <a:pt x="297707" y="0"/>
                  </a:lnTo>
                  <a:lnTo>
                    <a:pt x="297707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03722" y="0"/>
                  </a:lnTo>
                  <a:lnTo>
                    <a:pt x="303722" y="1"/>
                  </a:lnTo>
                  <a:lnTo>
                    <a:pt x="306729" y="1"/>
                  </a:lnTo>
                  <a:lnTo>
                    <a:pt x="306729" y="1"/>
                  </a:lnTo>
                  <a:lnTo>
                    <a:pt x="309736" y="1"/>
                  </a:lnTo>
                  <a:lnTo>
                    <a:pt x="309736" y="1"/>
                  </a:lnTo>
                  <a:lnTo>
                    <a:pt x="312743" y="1"/>
                  </a:lnTo>
                  <a:lnTo>
                    <a:pt x="312743" y="1"/>
                  </a:lnTo>
                  <a:lnTo>
                    <a:pt x="315750" y="1"/>
                  </a:lnTo>
                  <a:lnTo>
                    <a:pt x="315750" y="1"/>
                  </a:lnTo>
                  <a:lnTo>
                    <a:pt x="318758" y="1"/>
                  </a:lnTo>
                  <a:lnTo>
                    <a:pt x="318758" y="1"/>
                  </a:lnTo>
                  <a:lnTo>
                    <a:pt x="321765" y="1"/>
                  </a:lnTo>
                  <a:lnTo>
                    <a:pt x="321765" y="1"/>
                  </a:lnTo>
                  <a:lnTo>
                    <a:pt x="324772" y="1"/>
                  </a:lnTo>
                  <a:lnTo>
                    <a:pt x="324772" y="1"/>
                  </a:lnTo>
                  <a:lnTo>
                    <a:pt x="327779" y="1"/>
                  </a:lnTo>
                  <a:lnTo>
                    <a:pt x="327779" y="1"/>
                  </a:lnTo>
                  <a:lnTo>
                    <a:pt x="330786" y="1"/>
                  </a:lnTo>
                  <a:lnTo>
                    <a:pt x="330786" y="2"/>
                  </a:lnTo>
                  <a:lnTo>
                    <a:pt x="333793" y="2"/>
                  </a:lnTo>
                  <a:lnTo>
                    <a:pt x="333793" y="2"/>
                  </a:lnTo>
                  <a:lnTo>
                    <a:pt x="336800" y="2"/>
                  </a:lnTo>
                  <a:lnTo>
                    <a:pt x="336800" y="2"/>
                  </a:lnTo>
                  <a:lnTo>
                    <a:pt x="339808" y="2"/>
                  </a:lnTo>
                  <a:lnTo>
                    <a:pt x="339808" y="2"/>
                  </a:lnTo>
                  <a:lnTo>
                    <a:pt x="342815" y="2"/>
                  </a:lnTo>
                  <a:lnTo>
                    <a:pt x="342815" y="3"/>
                  </a:lnTo>
                  <a:lnTo>
                    <a:pt x="345822" y="3"/>
                  </a:lnTo>
                  <a:lnTo>
                    <a:pt x="345822" y="3"/>
                  </a:lnTo>
                  <a:lnTo>
                    <a:pt x="348829" y="3"/>
                  </a:lnTo>
                  <a:lnTo>
                    <a:pt x="348829" y="3"/>
                  </a:lnTo>
                  <a:lnTo>
                    <a:pt x="351836" y="3"/>
                  </a:lnTo>
                  <a:lnTo>
                    <a:pt x="351836" y="3"/>
                  </a:lnTo>
                  <a:lnTo>
                    <a:pt x="354843" y="3"/>
                  </a:lnTo>
                  <a:lnTo>
                    <a:pt x="354843" y="3"/>
                  </a:lnTo>
                  <a:lnTo>
                    <a:pt x="357850" y="3"/>
                  </a:lnTo>
                  <a:lnTo>
                    <a:pt x="357850" y="4"/>
                  </a:lnTo>
                  <a:lnTo>
                    <a:pt x="360858" y="4"/>
                  </a:lnTo>
                  <a:lnTo>
                    <a:pt x="360858" y="4"/>
                  </a:lnTo>
                  <a:lnTo>
                    <a:pt x="363865" y="4"/>
                  </a:lnTo>
                  <a:lnTo>
                    <a:pt x="363865" y="4"/>
                  </a:lnTo>
                  <a:lnTo>
                    <a:pt x="366872" y="4"/>
                  </a:lnTo>
                  <a:lnTo>
                    <a:pt x="366872" y="5"/>
                  </a:lnTo>
                  <a:lnTo>
                    <a:pt x="369879" y="5"/>
                  </a:lnTo>
                  <a:lnTo>
                    <a:pt x="369879" y="5"/>
                  </a:lnTo>
                  <a:lnTo>
                    <a:pt x="372886" y="5"/>
                  </a:lnTo>
                  <a:lnTo>
                    <a:pt x="372886" y="6"/>
                  </a:lnTo>
                  <a:lnTo>
                    <a:pt x="375893" y="6"/>
                  </a:lnTo>
                  <a:lnTo>
                    <a:pt x="375893" y="6"/>
                  </a:lnTo>
                  <a:lnTo>
                    <a:pt x="378901" y="6"/>
                  </a:lnTo>
                  <a:lnTo>
                    <a:pt x="378901" y="7"/>
                  </a:lnTo>
                  <a:lnTo>
                    <a:pt x="381908" y="7"/>
                  </a:lnTo>
                  <a:lnTo>
                    <a:pt x="381908" y="7"/>
                  </a:lnTo>
                  <a:lnTo>
                    <a:pt x="384915" y="7"/>
                  </a:lnTo>
                  <a:lnTo>
                    <a:pt x="384915" y="8"/>
                  </a:lnTo>
                  <a:lnTo>
                    <a:pt x="387922" y="8"/>
                  </a:lnTo>
                  <a:lnTo>
                    <a:pt x="387922" y="8"/>
                  </a:lnTo>
                  <a:lnTo>
                    <a:pt x="390929" y="8"/>
                  </a:lnTo>
                  <a:lnTo>
                    <a:pt x="390929" y="9"/>
                  </a:lnTo>
                  <a:lnTo>
                    <a:pt x="393936" y="9"/>
                  </a:lnTo>
                  <a:lnTo>
                    <a:pt x="393936" y="10"/>
                  </a:lnTo>
                  <a:lnTo>
                    <a:pt x="396943" y="10"/>
                  </a:lnTo>
                  <a:lnTo>
                    <a:pt x="396943" y="11"/>
                  </a:lnTo>
                  <a:lnTo>
                    <a:pt x="399951" y="11"/>
                  </a:lnTo>
                  <a:lnTo>
                    <a:pt x="399951" y="12"/>
                  </a:lnTo>
                  <a:lnTo>
                    <a:pt x="402958" y="12"/>
                  </a:lnTo>
                  <a:lnTo>
                    <a:pt x="402958" y="13"/>
                  </a:lnTo>
                  <a:lnTo>
                    <a:pt x="405965" y="13"/>
                  </a:lnTo>
                  <a:lnTo>
                    <a:pt x="405965" y="14"/>
                  </a:lnTo>
                  <a:lnTo>
                    <a:pt x="408972" y="14"/>
                  </a:lnTo>
                  <a:lnTo>
                    <a:pt x="408972" y="15"/>
                  </a:lnTo>
                  <a:lnTo>
                    <a:pt x="411979" y="15"/>
                  </a:lnTo>
                  <a:lnTo>
                    <a:pt x="411979" y="16"/>
                  </a:lnTo>
                  <a:lnTo>
                    <a:pt x="414986" y="16"/>
                  </a:lnTo>
                  <a:lnTo>
                    <a:pt x="414986" y="17"/>
                  </a:lnTo>
                  <a:lnTo>
                    <a:pt x="417994" y="17"/>
                  </a:lnTo>
                  <a:lnTo>
                    <a:pt x="417994" y="18"/>
                  </a:lnTo>
                  <a:lnTo>
                    <a:pt x="421001" y="18"/>
                  </a:lnTo>
                  <a:lnTo>
                    <a:pt x="421001" y="19"/>
                  </a:lnTo>
                  <a:lnTo>
                    <a:pt x="424008" y="19"/>
                  </a:lnTo>
                  <a:lnTo>
                    <a:pt x="424008" y="22"/>
                  </a:lnTo>
                  <a:lnTo>
                    <a:pt x="427015" y="22"/>
                  </a:lnTo>
                  <a:lnTo>
                    <a:pt x="427015" y="24"/>
                  </a:lnTo>
                  <a:lnTo>
                    <a:pt x="430022" y="24"/>
                  </a:lnTo>
                  <a:lnTo>
                    <a:pt x="430022" y="26"/>
                  </a:lnTo>
                  <a:lnTo>
                    <a:pt x="433029" y="26"/>
                  </a:lnTo>
                  <a:lnTo>
                    <a:pt x="433029" y="28"/>
                  </a:lnTo>
                  <a:lnTo>
                    <a:pt x="436036" y="28"/>
                  </a:lnTo>
                  <a:lnTo>
                    <a:pt x="436036" y="30"/>
                  </a:lnTo>
                  <a:lnTo>
                    <a:pt x="439044" y="30"/>
                  </a:lnTo>
                  <a:lnTo>
                    <a:pt x="439044" y="33"/>
                  </a:lnTo>
                  <a:lnTo>
                    <a:pt x="442051" y="33"/>
                  </a:lnTo>
                  <a:lnTo>
                    <a:pt x="442051" y="35"/>
                  </a:lnTo>
                  <a:lnTo>
                    <a:pt x="445058" y="35"/>
                  </a:lnTo>
                  <a:lnTo>
                    <a:pt x="445058" y="37"/>
                  </a:lnTo>
                  <a:lnTo>
                    <a:pt x="448065" y="37"/>
                  </a:lnTo>
                  <a:lnTo>
                    <a:pt x="448065" y="39"/>
                  </a:lnTo>
                  <a:lnTo>
                    <a:pt x="451072" y="39"/>
                  </a:lnTo>
                  <a:lnTo>
                    <a:pt x="451072" y="42"/>
                  </a:lnTo>
                  <a:lnTo>
                    <a:pt x="454079" y="42"/>
                  </a:lnTo>
                  <a:lnTo>
                    <a:pt x="454079" y="46"/>
                  </a:lnTo>
                  <a:lnTo>
                    <a:pt x="457086" y="46"/>
                  </a:lnTo>
                  <a:lnTo>
                    <a:pt x="457086" y="51"/>
                  </a:lnTo>
                  <a:lnTo>
                    <a:pt x="460094" y="51"/>
                  </a:lnTo>
                  <a:lnTo>
                    <a:pt x="460094" y="56"/>
                  </a:lnTo>
                  <a:lnTo>
                    <a:pt x="463101" y="56"/>
                  </a:lnTo>
                  <a:lnTo>
                    <a:pt x="463101" y="60"/>
                  </a:lnTo>
                  <a:lnTo>
                    <a:pt x="466108" y="60"/>
                  </a:lnTo>
                  <a:lnTo>
                    <a:pt x="466108" y="65"/>
                  </a:lnTo>
                  <a:lnTo>
                    <a:pt x="469115" y="65"/>
                  </a:lnTo>
                  <a:lnTo>
                    <a:pt x="469115" y="70"/>
                  </a:lnTo>
                  <a:lnTo>
                    <a:pt x="472122" y="70"/>
                  </a:lnTo>
                  <a:lnTo>
                    <a:pt x="472122" y="74"/>
                  </a:lnTo>
                  <a:lnTo>
                    <a:pt x="475129" y="74"/>
                  </a:lnTo>
                  <a:lnTo>
                    <a:pt x="475129" y="79"/>
                  </a:lnTo>
                  <a:lnTo>
                    <a:pt x="478137" y="79"/>
                  </a:lnTo>
                  <a:lnTo>
                    <a:pt x="478137" y="84"/>
                  </a:lnTo>
                  <a:lnTo>
                    <a:pt x="481144" y="84"/>
                  </a:lnTo>
                  <a:lnTo>
                    <a:pt x="481144" y="88"/>
                  </a:lnTo>
                  <a:lnTo>
                    <a:pt x="484151" y="88"/>
                  </a:lnTo>
                  <a:lnTo>
                    <a:pt x="484151" y="98"/>
                  </a:lnTo>
                  <a:lnTo>
                    <a:pt x="487158" y="98"/>
                  </a:lnTo>
                  <a:lnTo>
                    <a:pt x="487158" y="108"/>
                  </a:lnTo>
                  <a:lnTo>
                    <a:pt x="490165" y="108"/>
                  </a:lnTo>
                  <a:lnTo>
                    <a:pt x="490165" y="118"/>
                  </a:lnTo>
                  <a:lnTo>
                    <a:pt x="493172" y="118"/>
                  </a:lnTo>
                  <a:lnTo>
                    <a:pt x="493172" y="128"/>
                  </a:lnTo>
                  <a:lnTo>
                    <a:pt x="496179" y="128"/>
                  </a:lnTo>
                  <a:lnTo>
                    <a:pt x="496179" y="138"/>
                  </a:lnTo>
                  <a:lnTo>
                    <a:pt x="499187" y="138"/>
                  </a:lnTo>
                  <a:lnTo>
                    <a:pt x="499187" y="147"/>
                  </a:lnTo>
                  <a:lnTo>
                    <a:pt x="502194" y="147"/>
                  </a:lnTo>
                  <a:lnTo>
                    <a:pt x="502194" y="157"/>
                  </a:lnTo>
                  <a:lnTo>
                    <a:pt x="505201" y="157"/>
                  </a:lnTo>
                  <a:lnTo>
                    <a:pt x="505201" y="167"/>
                  </a:lnTo>
                  <a:lnTo>
                    <a:pt x="508208" y="167"/>
                  </a:lnTo>
                  <a:lnTo>
                    <a:pt x="508208" y="177"/>
                  </a:lnTo>
                  <a:lnTo>
                    <a:pt x="511215" y="177"/>
                  </a:lnTo>
                  <a:lnTo>
                    <a:pt x="511215" y="187"/>
                  </a:lnTo>
                  <a:lnTo>
                    <a:pt x="514222" y="187"/>
                  </a:lnTo>
                  <a:lnTo>
                    <a:pt x="514222" y="208"/>
                  </a:lnTo>
                  <a:lnTo>
                    <a:pt x="517230" y="208"/>
                  </a:lnTo>
                  <a:lnTo>
                    <a:pt x="517230" y="228"/>
                  </a:lnTo>
                  <a:lnTo>
                    <a:pt x="520237" y="228"/>
                  </a:lnTo>
                  <a:lnTo>
                    <a:pt x="520237" y="249"/>
                  </a:lnTo>
                  <a:lnTo>
                    <a:pt x="523244" y="249"/>
                  </a:lnTo>
                  <a:lnTo>
                    <a:pt x="523244" y="270"/>
                  </a:lnTo>
                  <a:lnTo>
                    <a:pt x="526251" y="270"/>
                  </a:lnTo>
                  <a:lnTo>
                    <a:pt x="526251" y="291"/>
                  </a:lnTo>
                  <a:lnTo>
                    <a:pt x="529258" y="291"/>
                  </a:lnTo>
                  <a:lnTo>
                    <a:pt x="529258" y="311"/>
                  </a:lnTo>
                  <a:lnTo>
                    <a:pt x="532265" y="311"/>
                  </a:lnTo>
                  <a:lnTo>
                    <a:pt x="532265" y="332"/>
                  </a:lnTo>
                  <a:lnTo>
                    <a:pt x="535272" y="332"/>
                  </a:lnTo>
                  <a:lnTo>
                    <a:pt x="535272" y="353"/>
                  </a:lnTo>
                  <a:lnTo>
                    <a:pt x="538280" y="353"/>
                  </a:lnTo>
                  <a:lnTo>
                    <a:pt x="538280" y="374"/>
                  </a:lnTo>
                  <a:lnTo>
                    <a:pt x="541287" y="374"/>
                  </a:lnTo>
                  <a:lnTo>
                    <a:pt x="541287" y="394"/>
                  </a:lnTo>
                  <a:lnTo>
                    <a:pt x="544294" y="394"/>
                  </a:lnTo>
                  <a:lnTo>
                    <a:pt x="544294" y="438"/>
                  </a:lnTo>
                  <a:lnTo>
                    <a:pt x="547301" y="438"/>
                  </a:lnTo>
                  <a:lnTo>
                    <a:pt x="547301" y="481"/>
                  </a:lnTo>
                  <a:lnTo>
                    <a:pt x="550308" y="481"/>
                  </a:lnTo>
                  <a:lnTo>
                    <a:pt x="550308" y="525"/>
                  </a:lnTo>
                  <a:lnTo>
                    <a:pt x="553315" y="525"/>
                  </a:lnTo>
                  <a:lnTo>
                    <a:pt x="553315" y="568"/>
                  </a:lnTo>
                  <a:lnTo>
                    <a:pt x="556322" y="568"/>
                  </a:lnTo>
                  <a:lnTo>
                    <a:pt x="556322" y="612"/>
                  </a:lnTo>
                  <a:lnTo>
                    <a:pt x="559330" y="612"/>
                  </a:lnTo>
                  <a:lnTo>
                    <a:pt x="559330" y="655"/>
                  </a:lnTo>
                  <a:lnTo>
                    <a:pt x="562337" y="655"/>
                  </a:lnTo>
                  <a:lnTo>
                    <a:pt x="562337" y="699"/>
                  </a:lnTo>
                  <a:lnTo>
                    <a:pt x="565344" y="699"/>
                  </a:lnTo>
                  <a:lnTo>
                    <a:pt x="565344" y="742"/>
                  </a:lnTo>
                  <a:lnTo>
                    <a:pt x="568351" y="742"/>
                  </a:lnTo>
                  <a:lnTo>
                    <a:pt x="568351" y="786"/>
                  </a:lnTo>
                  <a:lnTo>
                    <a:pt x="571358" y="786"/>
                  </a:lnTo>
                  <a:lnTo>
                    <a:pt x="571358" y="829"/>
                  </a:lnTo>
                  <a:lnTo>
                    <a:pt x="574365" y="829"/>
                  </a:lnTo>
                  <a:lnTo>
                    <a:pt x="574365" y="920"/>
                  </a:lnTo>
                  <a:lnTo>
                    <a:pt x="577373" y="920"/>
                  </a:lnTo>
                  <a:lnTo>
                    <a:pt x="577373" y="1010"/>
                  </a:lnTo>
                  <a:lnTo>
                    <a:pt x="580380" y="1010"/>
                  </a:lnTo>
                  <a:lnTo>
                    <a:pt x="580380" y="1100"/>
                  </a:lnTo>
                  <a:lnTo>
                    <a:pt x="583387" y="1100"/>
                  </a:lnTo>
                  <a:lnTo>
                    <a:pt x="583387" y="1190"/>
                  </a:lnTo>
                  <a:lnTo>
                    <a:pt x="586394" y="1190"/>
                  </a:lnTo>
                  <a:lnTo>
                    <a:pt x="586394" y="1280"/>
                  </a:lnTo>
                  <a:lnTo>
                    <a:pt x="589401" y="1280"/>
                  </a:lnTo>
                  <a:lnTo>
                    <a:pt x="589401" y="1370"/>
                  </a:lnTo>
                  <a:lnTo>
                    <a:pt x="592408" y="1370"/>
                  </a:lnTo>
                  <a:lnTo>
                    <a:pt x="592408" y="1460"/>
                  </a:lnTo>
                  <a:lnTo>
                    <a:pt x="595415" y="1460"/>
                  </a:lnTo>
                  <a:lnTo>
                    <a:pt x="595415" y="1550"/>
                  </a:lnTo>
                  <a:lnTo>
                    <a:pt x="598423" y="1550"/>
                  </a:lnTo>
                  <a:lnTo>
                    <a:pt x="598423" y="1641"/>
                  </a:lnTo>
                  <a:lnTo>
                    <a:pt x="601430" y="1641"/>
                  </a:lnTo>
                  <a:lnTo>
                    <a:pt x="601430" y="1731"/>
                  </a:lnTo>
                  <a:lnTo>
                    <a:pt x="604437" y="1731"/>
                  </a:lnTo>
                  <a:lnTo>
                    <a:pt x="604437" y="1916"/>
                  </a:lnTo>
                  <a:lnTo>
                    <a:pt x="607444" y="1916"/>
                  </a:lnTo>
                  <a:lnTo>
                    <a:pt x="607444" y="2100"/>
                  </a:lnTo>
                  <a:lnTo>
                    <a:pt x="610451" y="2100"/>
                  </a:lnTo>
                  <a:lnTo>
                    <a:pt x="610451" y="2285"/>
                  </a:lnTo>
                  <a:lnTo>
                    <a:pt x="613458" y="2285"/>
                  </a:lnTo>
                  <a:lnTo>
                    <a:pt x="613458" y="2470"/>
                  </a:lnTo>
                  <a:lnTo>
                    <a:pt x="616465" y="2470"/>
                  </a:lnTo>
                  <a:lnTo>
                    <a:pt x="616465" y="2655"/>
                  </a:lnTo>
                  <a:lnTo>
                    <a:pt x="619473" y="2655"/>
                  </a:lnTo>
                  <a:lnTo>
                    <a:pt x="619473" y="2840"/>
                  </a:lnTo>
                  <a:lnTo>
                    <a:pt x="622480" y="2840"/>
                  </a:lnTo>
                  <a:lnTo>
                    <a:pt x="622480" y="3025"/>
                  </a:lnTo>
                  <a:lnTo>
                    <a:pt x="625487" y="3025"/>
                  </a:lnTo>
                  <a:lnTo>
                    <a:pt x="625487" y="3210"/>
                  </a:lnTo>
                  <a:lnTo>
                    <a:pt x="628494" y="3210"/>
                  </a:lnTo>
                  <a:lnTo>
                    <a:pt x="628494" y="3395"/>
                  </a:lnTo>
                  <a:lnTo>
                    <a:pt x="631501" y="3395"/>
                  </a:lnTo>
                  <a:lnTo>
                    <a:pt x="631501" y="3579"/>
                  </a:lnTo>
                  <a:lnTo>
                    <a:pt x="634508" y="3579"/>
                  </a:lnTo>
                  <a:lnTo>
                    <a:pt x="634508" y="3936"/>
                  </a:lnTo>
                  <a:lnTo>
                    <a:pt x="637516" y="3936"/>
                  </a:lnTo>
                  <a:lnTo>
                    <a:pt x="637516" y="4292"/>
                  </a:lnTo>
                  <a:lnTo>
                    <a:pt x="640523" y="4292"/>
                  </a:lnTo>
                  <a:lnTo>
                    <a:pt x="640523" y="4649"/>
                  </a:lnTo>
                  <a:lnTo>
                    <a:pt x="643530" y="4649"/>
                  </a:lnTo>
                  <a:lnTo>
                    <a:pt x="643530" y="5005"/>
                  </a:lnTo>
                  <a:lnTo>
                    <a:pt x="646537" y="5005"/>
                  </a:lnTo>
                  <a:lnTo>
                    <a:pt x="646537" y="5362"/>
                  </a:lnTo>
                  <a:lnTo>
                    <a:pt x="649544" y="5362"/>
                  </a:lnTo>
                  <a:lnTo>
                    <a:pt x="649544" y="5718"/>
                  </a:lnTo>
                  <a:lnTo>
                    <a:pt x="652551" y="5718"/>
                  </a:lnTo>
                  <a:lnTo>
                    <a:pt x="652551" y="6074"/>
                  </a:lnTo>
                  <a:lnTo>
                    <a:pt x="655558" y="6074"/>
                  </a:lnTo>
                  <a:lnTo>
                    <a:pt x="655558" y="6430"/>
                  </a:lnTo>
                  <a:lnTo>
                    <a:pt x="658566" y="6430"/>
                  </a:lnTo>
                  <a:lnTo>
                    <a:pt x="658566" y="6787"/>
                  </a:lnTo>
                  <a:lnTo>
                    <a:pt x="661573" y="6787"/>
                  </a:lnTo>
                  <a:lnTo>
                    <a:pt x="661573" y="7143"/>
                  </a:lnTo>
                  <a:lnTo>
                    <a:pt x="664580" y="7143"/>
                  </a:lnTo>
                  <a:lnTo>
                    <a:pt x="664580" y="7817"/>
                  </a:lnTo>
                  <a:lnTo>
                    <a:pt x="667587" y="7817"/>
                  </a:lnTo>
                  <a:lnTo>
                    <a:pt x="667587" y="8491"/>
                  </a:lnTo>
                  <a:lnTo>
                    <a:pt x="670594" y="8491"/>
                  </a:lnTo>
                  <a:lnTo>
                    <a:pt x="670594" y="9165"/>
                  </a:lnTo>
                  <a:lnTo>
                    <a:pt x="673601" y="9165"/>
                  </a:lnTo>
                  <a:lnTo>
                    <a:pt x="673601" y="9838"/>
                  </a:lnTo>
                  <a:lnTo>
                    <a:pt x="676609" y="9838"/>
                  </a:lnTo>
                  <a:lnTo>
                    <a:pt x="676609" y="10512"/>
                  </a:lnTo>
                  <a:lnTo>
                    <a:pt x="679616" y="10512"/>
                  </a:lnTo>
                  <a:lnTo>
                    <a:pt x="679616" y="11185"/>
                  </a:lnTo>
                  <a:lnTo>
                    <a:pt x="682623" y="11185"/>
                  </a:lnTo>
                  <a:lnTo>
                    <a:pt x="682623" y="11858"/>
                  </a:lnTo>
                  <a:lnTo>
                    <a:pt x="685630" y="11858"/>
                  </a:lnTo>
                  <a:lnTo>
                    <a:pt x="685630" y="12531"/>
                  </a:lnTo>
                  <a:lnTo>
                    <a:pt x="688637" y="12531"/>
                  </a:lnTo>
                  <a:lnTo>
                    <a:pt x="688637" y="13204"/>
                  </a:lnTo>
                  <a:lnTo>
                    <a:pt x="691644" y="13204"/>
                  </a:lnTo>
                  <a:lnTo>
                    <a:pt x="691644" y="13877"/>
                  </a:lnTo>
                  <a:lnTo>
                    <a:pt x="694651" y="13877"/>
                  </a:lnTo>
                  <a:lnTo>
                    <a:pt x="694651" y="15033"/>
                  </a:lnTo>
                  <a:lnTo>
                    <a:pt x="697659" y="15033"/>
                  </a:lnTo>
                  <a:lnTo>
                    <a:pt x="697659" y="16189"/>
                  </a:lnTo>
                  <a:lnTo>
                    <a:pt x="700666" y="16189"/>
                  </a:lnTo>
                  <a:lnTo>
                    <a:pt x="700666" y="17345"/>
                  </a:lnTo>
                  <a:lnTo>
                    <a:pt x="703673" y="17345"/>
                  </a:lnTo>
                  <a:lnTo>
                    <a:pt x="703673" y="18500"/>
                  </a:lnTo>
                  <a:lnTo>
                    <a:pt x="706680" y="18500"/>
                  </a:lnTo>
                  <a:lnTo>
                    <a:pt x="706680" y="19654"/>
                  </a:lnTo>
                  <a:lnTo>
                    <a:pt x="709687" y="19654"/>
                  </a:lnTo>
                  <a:lnTo>
                    <a:pt x="709687" y="20808"/>
                  </a:lnTo>
                  <a:lnTo>
                    <a:pt x="712694" y="20808"/>
                  </a:lnTo>
                  <a:lnTo>
                    <a:pt x="712694" y="21962"/>
                  </a:lnTo>
                  <a:lnTo>
                    <a:pt x="715701" y="21962"/>
                  </a:lnTo>
                  <a:lnTo>
                    <a:pt x="715701" y="23115"/>
                  </a:lnTo>
                  <a:lnTo>
                    <a:pt x="718709" y="23115"/>
                  </a:lnTo>
                  <a:lnTo>
                    <a:pt x="718709" y="24267"/>
                  </a:lnTo>
                  <a:lnTo>
                    <a:pt x="721716" y="24267"/>
                  </a:lnTo>
                  <a:lnTo>
                    <a:pt x="721716" y="25419"/>
                  </a:lnTo>
                  <a:lnTo>
                    <a:pt x="724723" y="25419"/>
                  </a:lnTo>
                  <a:lnTo>
                    <a:pt x="724723" y="27186"/>
                  </a:lnTo>
                  <a:lnTo>
                    <a:pt x="727730" y="27186"/>
                  </a:lnTo>
                  <a:lnTo>
                    <a:pt x="727730" y="28952"/>
                  </a:lnTo>
                  <a:lnTo>
                    <a:pt x="730737" y="28952"/>
                  </a:lnTo>
                  <a:lnTo>
                    <a:pt x="730737" y="30717"/>
                  </a:lnTo>
                  <a:lnTo>
                    <a:pt x="733744" y="30717"/>
                  </a:lnTo>
                  <a:lnTo>
                    <a:pt x="733744" y="32481"/>
                  </a:lnTo>
                  <a:lnTo>
                    <a:pt x="736752" y="32481"/>
                  </a:lnTo>
                  <a:lnTo>
                    <a:pt x="736752" y="34243"/>
                  </a:lnTo>
                  <a:lnTo>
                    <a:pt x="739759" y="34243"/>
                  </a:lnTo>
                  <a:lnTo>
                    <a:pt x="739759" y="36004"/>
                  </a:lnTo>
                  <a:lnTo>
                    <a:pt x="742766" y="36004"/>
                  </a:lnTo>
                  <a:lnTo>
                    <a:pt x="742766" y="37764"/>
                  </a:lnTo>
                  <a:lnTo>
                    <a:pt x="745773" y="37764"/>
                  </a:lnTo>
                  <a:lnTo>
                    <a:pt x="745773" y="39523"/>
                  </a:lnTo>
                  <a:lnTo>
                    <a:pt x="748780" y="39523"/>
                  </a:lnTo>
                  <a:lnTo>
                    <a:pt x="748780" y="41281"/>
                  </a:lnTo>
                  <a:lnTo>
                    <a:pt x="751787" y="41281"/>
                  </a:lnTo>
                  <a:lnTo>
                    <a:pt x="751787" y="43038"/>
                  </a:lnTo>
                  <a:lnTo>
                    <a:pt x="754794" y="43038"/>
                  </a:lnTo>
                  <a:lnTo>
                    <a:pt x="754794" y="45008"/>
                  </a:lnTo>
                  <a:lnTo>
                    <a:pt x="757802" y="45008"/>
                  </a:lnTo>
                  <a:lnTo>
                    <a:pt x="757802" y="46976"/>
                  </a:lnTo>
                  <a:lnTo>
                    <a:pt x="760809" y="46976"/>
                  </a:lnTo>
                  <a:lnTo>
                    <a:pt x="760809" y="48944"/>
                  </a:lnTo>
                  <a:lnTo>
                    <a:pt x="763816" y="48944"/>
                  </a:lnTo>
                  <a:lnTo>
                    <a:pt x="763816" y="50909"/>
                  </a:lnTo>
                  <a:lnTo>
                    <a:pt x="766823" y="50909"/>
                  </a:lnTo>
                  <a:lnTo>
                    <a:pt x="766823" y="52873"/>
                  </a:lnTo>
                  <a:lnTo>
                    <a:pt x="769830" y="52873"/>
                  </a:lnTo>
                  <a:lnTo>
                    <a:pt x="769830" y="54836"/>
                  </a:lnTo>
                  <a:lnTo>
                    <a:pt x="772837" y="54836"/>
                  </a:lnTo>
                  <a:lnTo>
                    <a:pt x="772837" y="56797"/>
                  </a:lnTo>
                  <a:lnTo>
                    <a:pt x="775845" y="56797"/>
                  </a:lnTo>
                  <a:lnTo>
                    <a:pt x="775845" y="58757"/>
                  </a:lnTo>
                  <a:lnTo>
                    <a:pt x="778852" y="58757"/>
                  </a:lnTo>
                  <a:lnTo>
                    <a:pt x="778852" y="60716"/>
                  </a:lnTo>
                  <a:lnTo>
                    <a:pt x="781859" y="60716"/>
                  </a:lnTo>
                  <a:lnTo>
                    <a:pt x="781859" y="62673"/>
                  </a:lnTo>
                  <a:lnTo>
                    <a:pt x="784866" y="62673"/>
                  </a:lnTo>
                  <a:lnTo>
                    <a:pt x="784866" y="64802"/>
                  </a:lnTo>
                  <a:lnTo>
                    <a:pt x="787873" y="64802"/>
                  </a:lnTo>
                  <a:lnTo>
                    <a:pt x="787873" y="66930"/>
                  </a:lnTo>
                  <a:lnTo>
                    <a:pt x="790880" y="66930"/>
                  </a:lnTo>
                  <a:lnTo>
                    <a:pt x="790880" y="69056"/>
                  </a:lnTo>
                  <a:lnTo>
                    <a:pt x="793887" y="69056"/>
                  </a:lnTo>
                  <a:lnTo>
                    <a:pt x="793887" y="71180"/>
                  </a:lnTo>
                  <a:lnTo>
                    <a:pt x="796895" y="71180"/>
                  </a:lnTo>
                  <a:lnTo>
                    <a:pt x="796895" y="73303"/>
                  </a:lnTo>
                  <a:lnTo>
                    <a:pt x="799902" y="73303"/>
                  </a:lnTo>
                  <a:lnTo>
                    <a:pt x="799902" y="75424"/>
                  </a:lnTo>
                  <a:lnTo>
                    <a:pt x="802909" y="75424"/>
                  </a:lnTo>
                  <a:lnTo>
                    <a:pt x="802909" y="77543"/>
                  </a:lnTo>
                  <a:lnTo>
                    <a:pt x="805916" y="77543"/>
                  </a:lnTo>
                  <a:lnTo>
                    <a:pt x="805916" y="79661"/>
                  </a:lnTo>
                  <a:lnTo>
                    <a:pt x="808923" y="79661"/>
                  </a:lnTo>
                  <a:lnTo>
                    <a:pt x="808923" y="81777"/>
                  </a:lnTo>
                  <a:lnTo>
                    <a:pt x="811930" y="81777"/>
                  </a:lnTo>
                  <a:lnTo>
                    <a:pt x="811930" y="83891"/>
                  </a:lnTo>
                  <a:lnTo>
                    <a:pt x="814937" y="83891"/>
                  </a:lnTo>
                  <a:lnTo>
                    <a:pt x="814937" y="86123"/>
                  </a:lnTo>
                  <a:lnTo>
                    <a:pt x="817945" y="86123"/>
                  </a:lnTo>
                  <a:lnTo>
                    <a:pt x="817945" y="88354"/>
                  </a:lnTo>
                  <a:lnTo>
                    <a:pt x="820952" y="88354"/>
                  </a:lnTo>
                  <a:lnTo>
                    <a:pt x="820952" y="90582"/>
                  </a:lnTo>
                  <a:lnTo>
                    <a:pt x="823959" y="90582"/>
                  </a:lnTo>
                  <a:lnTo>
                    <a:pt x="823959" y="92809"/>
                  </a:lnTo>
                  <a:lnTo>
                    <a:pt x="826966" y="92809"/>
                  </a:lnTo>
                  <a:lnTo>
                    <a:pt x="826966" y="95034"/>
                  </a:lnTo>
                  <a:lnTo>
                    <a:pt x="829973" y="95034"/>
                  </a:lnTo>
                  <a:lnTo>
                    <a:pt x="829973" y="97257"/>
                  </a:lnTo>
                  <a:lnTo>
                    <a:pt x="832980" y="97257"/>
                  </a:lnTo>
                  <a:lnTo>
                    <a:pt x="832980" y="99478"/>
                  </a:lnTo>
                  <a:lnTo>
                    <a:pt x="835988" y="99478"/>
                  </a:lnTo>
                  <a:lnTo>
                    <a:pt x="835988" y="101697"/>
                  </a:lnTo>
                  <a:lnTo>
                    <a:pt x="838995" y="101697"/>
                  </a:lnTo>
                  <a:lnTo>
                    <a:pt x="838995" y="103914"/>
                  </a:lnTo>
                  <a:lnTo>
                    <a:pt x="842002" y="103914"/>
                  </a:lnTo>
                  <a:lnTo>
                    <a:pt x="842002" y="106130"/>
                  </a:lnTo>
                  <a:lnTo>
                    <a:pt x="845009" y="106130"/>
                  </a:lnTo>
                  <a:lnTo>
                    <a:pt x="845009" y="108947"/>
                  </a:lnTo>
                  <a:lnTo>
                    <a:pt x="848016" y="108947"/>
                  </a:lnTo>
                  <a:lnTo>
                    <a:pt x="848016" y="111762"/>
                  </a:lnTo>
                  <a:lnTo>
                    <a:pt x="851023" y="111762"/>
                  </a:lnTo>
                  <a:lnTo>
                    <a:pt x="851023" y="114573"/>
                  </a:lnTo>
                  <a:lnTo>
                    <a:pt x="854030" y="114573"/>
                  </a:lnTo>
                  <a:lnTo>
                    <a:pt x="854030" y="117381"/>
                  </a:lnTo>
                  <a:lnTo>
                    <a:pt x="857038" y="117381"/>
                  </a:lnTo>
                  <a:lnTo>
                    <a:pt x="857038" y="120187"/>
                  </a:lnTo>
                  <a:lnTo>
                    <a:pt x="860045" y="120187"/>
                  </a:lnTo>
                  <a:lnTo>
                    <a:pt x="860045" y="122989"/>
                  </a:lnTo>
                  <a:lnTo>
                    <a:pt x="863052" y="122989"/>
                  </a:lnTo>
                  <a:lnTo>
                    <a:pt x="863052" y="125788"/>
                  </a:lnTo>
                  <a:lnTo>
                    <a:pt x="866059" y="125788"/>
                  </a:lnTo>
                  <a:lnTo>
                    <a:pt x="866059" y="128584"/>
                  </a:lnTo>
                  <a:lnTo>
                    <a:pt x="869066" y="128584"/>
                  </a:lnTo>
                  <a:lnTo>
                    <a:pt x="869066" y="131377"/>
                  </a:lnTo>
                  <a:lnTo>
                    <a:pt x="872073" y="131377"/>
                  </a:lnTo>
                  <a:lnTo>
                    <a:pt x="872073" y="134167"/>
                  </a:lnTo>
                  <a:lnTo>
                    <a:pt x="875080" y="134167"/>
                  </a:lnTo>
                  <a:lnTo>
                    <a:pt x="875080" y="137963"/>
                  </a:lnTo>
                  <a:lnTo>
                    <a:pt x="878088" y="137963"/>
                  </a:lnTo>
                  <a:lnTo>
                    <a:pt x="878088" y="141753"/>
                  </a:lnTo>
                  <a:lnTo>
                    <a:pt x="881095" y="141753"/>
                  </a:lnTo>
                  <a:lnTo>
                    <a:pt x="881095" y="145538"/>
                  </a:lnTo>
                  <a:lnTo>
                    <a:pt x="884102" y="145538"/>
                  </a:lnTo>
                  <a:lnTo>
                    <a:pt x="884102" y="149316"/>
                  </a:lnTo>
                  <a:lnTo>
                    <a:pt x="887109" y="149316"/>
                  </a:lnTo>
                  <a:lnTo>
                    <a:pt x="887109" y="153090"/>
                  </a:lnTo>
                  <a:lnTo>
                    <a:pt x="890116" y="153090"/>
                  </a:lnTo>
                  <a:lnTo>
                    <a:pt x="890116" y="156857"/>
                  </a:lnTo>
                  <a:lnTo>
                    <a:pt x="893123" y="156857"/>
                  </a:lnTo>
                  <a:lnTo>
                    <a:pt x="893123" y="160620"/>
                  </a:lnTo>
                  <a:lnTo>
                    <a:pt x="896131" y="160620"/>
                  </a:lnTo>
                  <a:lnTo>
                    <a:pt x="896131" y="164376"/>
                  </a:lnTo>
                  <a:lnTo>
                    <a:pt x="899138" y="164376"/>
                  </a:lnTo>
                  <a:lnTo>
                    <a:pt x="899138" y="168127"/>
                  </a:lnTo>
                  <a:lnTo>
                    <a:pt x="902145" y="168127"/>
                  </a:lnTo>
                  <a:lnTo>
                    <a:pt x="902145" y="171873"/>
                  </a:lnTo>
                  <a:lnTo>
                    <a:pt x="905152" y="171873"/>
                  </a:lnTo>
                  <a:lnTo>
                    <a:pt x="905152" y="176719"/>
                  </a:lnTo>
                  <a:lnTo>
                    <a:pt x="908159" y="176719"/>
                  </a:lnTo>
                  <a:lnTo>
                    <a:pt x="908159" y="181555"/>
                  </a:lnTo>
                  <a:lnTo>
                    <a:pt x="911166" y="181555"/>
                  </a:lnTo>
                  <a:lnTo>
                    <a:pt x="911166" y="186383"/>
                  </a:lnTo>
                  <a:lnTo>
                    <a:pt x="914173" y="186383"/>
                  </a:lnTo>
                  <a:lnTo>
                    <a:pt x="914173" y="191201"/>
                  </a:lnTo>
                  <a:lnTo>
                    <a:pt x="917181" y="191201"/>
                  </a:lnTo>
                  <a:lnTo>
                    <a:pt x="917181" y="196010"/>
                  </a:lnTo>
                  <a:lnTo>
                    <a:pt x="920188" y="196010"/>
                  </a:lnTo>
                  <a:lnTo>
                    <a:pt x="920188" y="200809"/>
                  </a:lnTo>
                  <a:lnTo>
                    <a:pt x="923195" y="200809"/>
                  </a:lnTo>
                  <a:lnTo>
                    <a:pt x="923195" y="205600"/>
                  </a:lnTo>
                  <a:lnTo>
                    <a:pt x="926202" y="205600"/>
                  </a:lnTo>
                  <a:lnTo>
                    <a:pt x="926202" y="210381"/>
                  </a:lnTo>
                  <a:lnTo>
                    <a:pt x="929209" y="210381"/>
                  </a:lnTo>
                  <a:lnTo>
                    <a:pt x="929209" y="215153"/>
                  </a:lnTo>
                  <a:lnTo>
                    <a:pt x="932216" y="215153"/>
                  </a:lnTo>
                  <a:lnTo>
                    <a:pt x="932216" y="219916"/>
                  </a:lnTo>
                  <a:lnTo>
                    <a:pt x="935224" y="219916"/>
                  </a:lnTo>
                  <a:lnTo>
                    <a:pt x="935224" y="225935"/>
                  </a:lnTo>
                  <a:lnTo>
                    <a:pt x="938231" y="225935"/>
                  </a:lnTo>
                  <a:lnTo>
                    <a:pt x="938231" y="231939"/>
                  </a:lnTo>
                  <a:lnTo>
                    <a:pt x="941238" y="231939"/>
                  </a:lnTo>
                  <a:lnTo>
                    <a:pt x="941238" y="237929"/>
                  </a:lnTo>
                  <a:lnTo>
                    <a:pt x="944245" y="237929"/>
                  </a:lnTo>
                  <a:lnTo>
                    <a:pt x="944245" y="243904"/>
                  </a:lnTo>
                  <a:lnTo>
                    <a:pt x="947252" y="243904"/>
                  </a:lnTo>
                  <a:lnTo>
                    <a:pt x="947252" y="249865"/>
                  </a:lnTo>
                  <a:lnTo>
                    <a:pt x="950259" y="249865"/>
                  </a:lnTo>
                  <a:lnTo>
                    <a:pt x="950259" y="255811"/>
                  </a:lnTo>
                  <a:lnTo>
                    <a:pt x="953266" y="255811"/>
                  </a:lnTo>
                  <a:lnTo>
                    <a:pt x="953266" y="261742"/>
                  </a:lnTo>
                  <a:lnTo>
                    <a:pt x="956274" y="261742"/>
                  </a:lnTo>
                  <a:lnTo>
                    <a:pt x="956274" y="267660"/>
                  </a:lnTo>
                  <a:lnTo>
                    <a:pt x="959281" y="267660"/>
                  </a:lnTo>
                  <a:lnTo>
                    <a:pt x="959281" y="273563"/>
                  </a:lnTo>
                  <a:lnTo>
                    <a:pt x="962288" y="273563"/>
                  </a:lnTo>
                  <a:lnTo>
                    <a:pt x="962288" y="279451"/>
                  </a:lnTo>
                  <a:lnTo>
                    <a:pt x="965295" y="279451"/>
                  </a:lnTo>
                  <a:lnTo>
                    <a:pt x="965295" y="286279"/>
                  </a:lnTo>
                  <a:lnTo>
                    <a:pt x="968302" y="286279"/>
                  </a:lnTo>
                  <a:lnTo>
                    <a:pt x="968302" y="293088"/>
                  </a:lnTo>
                  <a:lnTo>
                    <a:pt x="971309" y="293088"/>
                  </a:lnTo>
                  <a:lnTo>
                    <a:pt x="971309" y="299878"/>
                  </a:lnTo>
                  <a:lnTo>
                    <a:pt x="974316" y="299878"/>
                  </a:lnTo>
                  <a:lnTo>
                    <a:pt x="974316" y="306648"/>
                  </a:lnTo>
                  <a:lnTo>
                    <a:pt x="977324" y="306648"/>
                  </a:lnTo>
                  <a:lnTo>
                    <a:pt x="977324" y="313400"/>
                  </a:lnTo>
                  <a:lnTo>
                    <a:pt x="980331" y="313400"/>
                  </a:lnTo>
                  <a:lnTo>
                    <a:pt x="980331" y="320132"/>
                  </a:lnTo>
                  <a:lnTo>
                    <a:pt x="983338" y="320132"/>
                  </a:lnTo>
                  <a:lnTo>
                    <a:pt x="983338" y="326845"/>
                  </a:lnTo>
                  <a:lnTo>
                    <a:pt x="986345" y="326845"/>
                  </a:lnTo>
                  <a:lnTo>
                    <a:pt x="986345" y="333540"/>
                  </a:lnTo>
                  <a:lnTo>
                    <a:pt x="989352" y="333540"/>
                  </a:lnTo>
                  <a:lnTo>
                    <a:pt x="989352" y="340215"/>
                  </a:lnTo>
                  <a:lnTo>
                    <a:pt x="992359" y="340215"/>
                  </a:lnTo>
                  <a:lnTo>
                    <a:pt x="992359" y="346872"/>
                  </a:lnTo>
                  <a:lnTo>
                    <a:pt x="995367" y="346872"/>
                  </a:lnTo>
                  <a:lnTo>
                    <a:pt x="995367" y="354335"/>
                  </a:lnTo>
                  <a:lnTo>
                    <a:pt x="998374" y="354335"/>
                  </a:lnTo>
                  <a:lnTo>
                    <a:pt x="998374" y="361775"/>
                  </a:lnTo>
                  <a:lnTo>
                    <a:pt x="1001381" y="361775"/>
                  </a:lnTo>
                  <a:lnTo>
                    <a:pt x="1001381" y="369191"/>
                  </a:lnTo>
                  <a:lnTo>
                    <a:pt x="1004388" y="369191"/>
                  </a:lnTo>
                  <a:lnTo>
                    <a:pt x="1004388" y="376583"/>
                  </a:lnTo>
                  <a:lnTo>
                    <a:pt x="1007395" y="376583"/>
                  </a:lnTo>
                  <a:lnTo>
                    <a:pt x="1007395" y="383952"/>
                  </a:lnTo>
                  <a:lnTo>
                    <a:pt x="1010402" y="383952"/>
                  </a:lnTo>
                  <a:lnTo>
                    <a:pt x="1010402" y="391298"/>
                  </a:lnTo>
                  <a:lnTo>
                    <a:pt x="1013409" y="391298"/>
                  </a:lnTo>
                  <a:lnTo>
                    <a:pt x="1013409" y="398620"/>
                  </a:lnTo>
                  <a:lnTo>
                    <a:pt x="1016417" y="398620"/>
                  </a:lnTo>
                  <a:lnTo>
                    <a:pt x="1016417" y="405919"/>
                  </a:lnTo>
                  <a:lnTo>
                    <a:pt x="1019424" y="405919"/>
                  </a:lnTo>
                  <a:lnTo>
                    <a:pt x="1019424" y="413195"/>
                  </a:lnTo>
                  <a:lnTo>
                    <a:pt x="1022431" y="413195"/>
                  </a:lnTo>
                  <a:lnTo>
                    <a:pt x="1022431" y="420448"/>
                  </a:lnTo>
                  <a:lnTo>
                    <a:pt x="1025438" y="420448"/>
                  </a:lnTo>
                  <a:lnTo>
                    <a:pt x="1025438" y="428232"/>
                  </a:lnTo>
                  <a:lnTo>
                    <a:pt x="1028445" y="428232"/>
                  </a:lnTo>
                  <a:lnTo>
                    <a:pt x="1028445" y="435988"/>
                  </a:lnTo>
                  <a:lnTo>
                    <a:pt x="1031452" y="435988"/>
                  </a:lnTo>
                  <a:lnTo>
                    <a:pt x="1031452" y="443718"/>
                  </a:lnTo>
                  <a:lnTo>
                    <a:pt x="1034460" y="443718"/>
                  </a:lnTo>
                  <a:lnTo>
                    <a:pt x="1034460" y="451422"/>
                  </a:lnTo>
                  <a:lnTo>
                    <a:pt x="1037467" y="451422"/>
                  </a:lnTo>
                  <a:lnTo>
                    <a:pt x="1037467" y="459100"/>
                  </a:lnTo>
                  <a:lnTo>
                    <a:pt x="1040474" y="459100"/>
                  </a:lnTo>
                  <a:lnTo>
                    <a:pt x="1040474" y="466751"/>
                  </a:lnTo>
                  <a:lnTo>
                    <a:pt x="1043481" y="466751"/>
                  </a:lnTo>
                  <a:lnTo>
                    <a:pt x="1043481" y="474376"/>
                  </a:lnTo>
                  <a:lnTo>
                    <a:pt x="1046488" y="474376"/>
                  </a:lnTo>
                  <a:lnTo>
                    <a:pt x="1046488" y="481975"/>
                  </a:lnTo>
                  <a:lnTo>
                    <a:pt x="1049495" y="481975"/>
                  </a:lnTo>
                  <a:lnTo>
                    <a:pt x="1049495" y="489548"/>
                  </a:lnTo>
                  <a:lnTo>
                    <a:pt x="1052502" y="489548"/>
                  </a:lnTo>
                  <a:lnTo>
                    <a:pt x="1052502" y="497095"/>
                  </a:lnTo>
                  <a:lnTo>
                    <a:pt x="1055510" y="497095"/>
                  </a:lnTo>
                  <a:lnTo>
                    <a:pt x="1055510" y="503560"/>
                  </a:lnTo>
                  <a:lnTo>
                    <a:pt x="1058517" y="503560"/>
                  </a:lnTo>
                  <a:lnTo>
                    <a:pt x="1058517" y="510006"/>
                  </a:lnTo>
                  <a:lnTo>
                    <a:pt x="1061524" y="510006"/>
                  </a:lnTo>
                  <a:lnTo>
                    <a:pt x="1061524" y="516434"/>
                  </a:lnTo>
                  <a:lnTo>
                    <a:pt x="1064531" y="516434"/>
                  </a:lnTo>
                  <a:lnTo>
                    <a:pt x="1064531" y="522842"/>
                  </a:lnTo>
                  <a:lnTo>
                    <a:pt x="1067538" y="522842"/>
                  </a:lnTo>
                  <a:lnTo>
                    <a:pt x="1067538" y="529232"/>
                  </a:lnTo>
                  <a:lnTo>
                    <a:pt x="1070545" y="529232"/>
                  </a:lnTo>
                  <a:lnTo>
                    <a:pt x="1070545" y="535602"/>
                  </a:lnTo>
                  <a:lnTo>
                    <a:pt x="1073552" y="535602"/>
                  </a:lnTo>
                  <a:lnTo>
                    <a:pt x="1073552" y="541954"/>
                  </a:lnTo>
                  <a:lnTo>
                    <a:pt x="1076560" y="541954"/>
                  </a:lnTo>
                  <a:lnTo>
                    <a:pt x="1076560" y="548288"/>
                  </a:lnTo>
                  <a:lnTo>
                    <a:pt x="1079567" y="548288"/>
                  </a:lnTo>
                  <a:lnTo>
                    <a:pt x="1079567" y="554603"/>
                  </a:lnTo>
                  <a:lnTo>
                    <a:pt x="1082574" y="554603"/>
                  </a:lnTo>
                  <a:lnTo>
                    <a:pt x="1082574" y="560899"/>
                  </a:lnTo>
                  <a:lnTo>
                    <a:pt x="1085581" y="560899"/>
                  </a:lnTo>
                  <a:lnTo>
                    <a:pt x="1085581" y="565720"/>
                  </a:lnTo>
                  <a:lnTo>
                    <a:pt x="1088588" y="565720"/>
                  </a:lnTo>
                  <a:lnTo>
                    <a:pt x="1088588" y="570531"/>
                  </a:lnTo>
                  <a:lnTo>
                    <a:pt x="1091595" y="570531"/>
                  </a:lnTo>
                  <a:lnTo>
                    <a:pt x="1091595" y="575330"/>
                  </a:lnTo>
                  <a:lnTo>
                    <a:pt x="1094603" y="575330"/>
                  </a:lnTo>
                  <a:lnTo>
                    <a:pt x="1094603" y="580119"/>
                  </a:lnTo>
                  <a:lnTo>
                    <a:pt x="1097610" y="580119"/>
                  </a:lnTo>
                  <a:lnTo>
                    <a:pt x="1097610" y="584897"/>
                  </a:lnTo>
                  <a:lnTo>
                    <a:pt x="1100617" y="584897"/>
                  </a:lnTo>
                  <a:lnTo>
                    <a:pt x="1100617" y="589665"/>
                  </a:lnTo>
                  <a:lnTo>
                    <a:pt x="1103624" y="589665"/>
                  </a:lnTo>
                  <a:lnTo>
                    <a:pt x="1103624" y="594421"/>
                  </a:lnTo>
                  <a:lnTo>
                    <a:pt x="1106631" y="594421"/>
                  </a:lnTo>
                  <a:lnTo>
                    <a:pt x="1106631" y="599167"/>
                  </a:lnTo>
                  <a:lnTo>
                    <a:pt x="1109638" y="599167"/>
                  </a:lnTo>
                  <a:lnTo>
                    <a:pt x="1109638" y="603902"/>
                  </a:lnTo>
                  <a:lnTo>
                    <a:pt x="1112645" y="603902"/>
                  </a:lnTo>
                  <a:lnTo>
                    <a:pt x="1112645" y="608626"/>
                  </a:lnTo>
                  <a:lnTo>
                    <a:pt x="1115653" y="608626"/>
                  </a:lnTo>
                  <a:lnTo>
                    <a:pt x="1115653" y="612506"/>
                  </a:lnTo>
                  <a:lnTo>
                    <a:pt x="1118660" y="612506"/>
                  </a:lnTo>
                  <a:lnTo>
                    <a:pt x="1118660" y="616379"/>
                  </a:lnTo>
                  <a:lnTo>
                    <a:pt x="1121667" y="616379"/>
                  </a:lnTo>
                  <a:lnTo>
                    <a:pt x="1121667" y="620244"/>
                  </a:lnTo>
                  <a:lnTo>
                    <a:pt x="1124674" y="620244"/>
                  </a:lnTo>
                  <a:lnTo>
                    <a:pt x="1124674" y="624102"/>
                  </a:lnTo>
                  <a:lnTo>
                    <a:pt x="1127681" y="624102"/>
                  </a:lnTo>
                  <a:lnTo>
                    <a:pt x="1127681" y="627953"/>
                  </a:lnTo>
                  <a:lnTo>
                    <a:pt x="1130688" y="627953"/>
                  </a:lnTo>
                  <a:lnTo>
                    <a:pt x="1130688" y="631797"/>
                  </a:lnTo>
                  <a:lnTo>
                    <a:pt x="1133695" y="631797"/>
                  </a:lnTo>
                  <a:lnTo>
                    <a:pt x="1133695" y="635634"/>
                  </a:lnTo>
                  <a:lnTo>
                    <a:pt x="1136703" y="635634"/>
                  </a:lnTo>
                  <a:lnTo>
                    <a:pt x="1136703" y="639463"/>
                  </a:lnTo>
                  <a:lnTo>
                    <a:pt x="1139710" y="639463"/>
                  </a:lnTo>
                  <a:lnTo>
                    <a:pt x="1139710" y="643286"/>
                  </a:lnTo>
                  <a:lnTo>
                    <a:pt x="1142717" y="643286"/>
                  </a:lnTo>
                  <a:lnTo>
                    <a:pt x="1142717" y="647101"/>
                  </a:lnTo>
                  <a:lnTo>
                    <a:pt x="1145724" y="647101"/>
                  </a:lnTo>
                  <a:lnTo>
                    <a:pt x="1145724" y="650217"/>
                  </a:lnTo>
                  <a:lnTo>
                    <a:pt x="1148731" y="650217"/>
                  </a:lnTo>
                  <a:lnTo>
                    <a:pt x="1148731" y="653328"/>
                  </a:lnTo>
                  <a:lnTo>
                    <a:pt x="1151738" y="653328"/>
                  </a:lnTo>
                  <a:lnTo>
                    <a:pt x="1151738" y="656434"/>
                  </a:lnTo>
                  <a:lnTo>
                    <a:pt x="1154746" y="656434"/>
                  </a:lnTo>
                  <a:lnTo>
                    <a:pt x="1154746" y="659536"/>
                  </a:lnTo>
                  <a:lnTo>
                    <a:pt x="1157753" y="659536"/>
                  </a:lnTo>
                  <a:lnTo>
                    <a:pt x="1157753" y="662632"/>
                  </a:lnTo>
                  <a:lnTo>
                    <a:pt x="1160760" y="662632"/>
                  </a:lnTo>
                  <a:lnTo>
                    <a:pt x="1160760" y="665725"/>
                  </a:lnTo>
                  <a:lnTo>
                    <a:pt x="1163767" y="665725"/>
                  </a:lnTo>
                  <a:lnTo>
                    <a:pt x="1163767" y="668812"/>
                  </a:lnTo>
                  <a:lnTo>
                    <a:pt x="1166774" y="668812"/>
                  </a:lnTo>
                  <a:lnTo>
                    <a:pt x="1166774" y="671895"/>
                  </a:lnTo>
                  <a:lnTo>
                    <a:pt x="1169781" y="671895"/>
                  </a:lnTo>
                  <a:lnTo>
                    <a:pt x="1169781" y="674973"/>
                  </a:lnTo>
                  <a:lnTo>
                    <a:pt x="1172788" y="674973"/>
                  </a:lnTo>
                  <a:lnTo>
                    <a:pt x="1172788" y="678046"/>
                  </a:lnTo>
                  <a:lnTo>
                    <a:pt x="1175796" y="678046"/>
                  </a:lnTo>
                  <a:lnTo>
                    <a:pt x="1175796" y="680343"/>
                  </a:lnTo>
                  <a:lnTo>
                    <a:pt x="1178803" y="680343"/>
                  </a:lnTo>
                  <a:lnTo>
                    <a:pt x="1178803" y="682638"/>
                  </a:lnTo>
                  <a:lnTo>
                    <a:pt x="1181810" y="682638"/>
                  </a:lnTo>
                  <a:lnTo>
                    <a:pt x="1181810" y="684930"/>
                  </a:lnTo>
                  <a:lnTo>
                    <a:pt x="1184817" y="684930"/>
                  </a:lnTo>
                  <a:lnTo>
                    <a:pt x="1184817" y="687219"/>
                  </a:lnTo>
                  <a:lnTo>
                    <a:pt x="1187824" y="687219"/>
                  </a:lnTo>
                  <a:lnTo>
                    <a:pt x="1187824" y="689506"/>
                  </a:lnTo>
                  <a:lnTo>
                    <a:pt x="1190831" y="689506"/>
                  </a:lnTo>
                  <a:lnTo>
                    <a:pt x="1190831" y="691790"/>
                  </a:lnTo>
                  <a:lnTo>
                    <a:pt x="1193839" y="691790"/>
                  </a:lnTo>
                  <a:lnTo>
                    <a:pt x="1193839" y="694072"/>
                  </a:lnTo>
                  <a:lnTo>
                    <a:pt x="1196846" y="694072"/>
                  </a:lnTo>
                  <a:lnTo>
                    <a:pt x="1196846" y="696351"/>
                  </a:lnTo>
                  <a:lnTo>
                    <a:pt x="1199853" y="696351"/>
                  </a:lnTo>
                  <a:lnTo>
                    <a:pt x="1199853" y="698627"/>
                  </a:lnTo>
                  <a:lnTo>
                    <a:pt x="1202860" y="698627"/>
                  </a:lnTo>
                  <a:lnTo>
                    <a:pt x="1202860" y="700901"/>
                  </a:lnTo>
                  <a:lnTo>
                    <a:pt x="1205867" y="700901"/>
                  </a:lnTo>
                  <a:lnTo>
                    <a:pt x="1205867" y="702821"/>
                  </a:lnTo>
                  <a:lnTo>
                    <a:pt x="1208874" y="702821"/>
                  </a:lnTo>
                  <a:lnTo>
                    <a:pt x="1208874" y="704739"/>
                  </a:lnTo>
                  <a:lnTo>
                    <a:pt x="1211881" y="704739"/>
                  </a:lnTo>
                  <a:lnTo>
                    <a:pt x="1211881" y="706656"/>
                  </a:lnTo>
                  <a:lnTo>
                    <a:pt x="1214889" y="706656"/>
                  </a:lnTo>
                  <a:lnTo>
                    <a:pt x="1214889" y="708571"/>
                  </a:lnTo>
                  <a:lnTo>
                    <a:pt x="1217896" y="708571"/>
                  </a:lnTo>
                  <a:lnTo>
                    <a:pt x="1217896" y="710483"/>
                  </a:lnTo>
                  <a:lnTo>
                    <a:pt x="1220903" y="710483"/>
                  </a:lnTo>
                  <a:lnTo>
                    <a:pt x="1220903" y="712394"/>
                  </a:lnTo>
                  <a:lnTo>
                    <a:pt x="1223910" y="712394"/>
                  </a:lnTo>
                  <a:lnTo>
                    <a:pt x="1223910" y="714304"/>
                  </a:lnTo>
                  <a:lnTo>
                    <a:pt x="1226917" y="714304"/>
                  </a:lnTo>
                  <a:lnTo>
                    <a:pt x="1226917" y="716211"/>
                  </a:lnTo>
                  <a:lnTo>
                    <a:pt x="1229924" y="716211"/>
                  </a:lnTo>
                  <a:lnTo>
                    <a:pt x="1229924" y="718117"/>
                  </a:lnTo>
                  <a:lnTo>
                    <a:pt x="1232931" y="718117"/>
                  </a:lnTo>
                  <a:lnTo>
                    <a:pt x="1232931" y="720020"/>
                  </a:lnTo>
                  <a:lnTo>
                    <a:pt x="1235939" y="720020"/>
                  </a:lnTo>
                  <a:lnTo>
                    <a:pt x="1235939" y="722005"/>
                  </a:lnTo>
                  <a:lnTo>
                    <a:pt x="1238946" y="722005"/>
                  </a:lnTo>
                  <a:lnTo>
                    <a:pt x="1238946" y="723987"/>
                  </a:lnTo>
                  <a:lnTo>
                    <a:pt x="1241953" y="723987"/>
                  </a:lnTo>
                  <a:lnTo>
                    <a:pt x="1241953" y="725967"/>
                  </a:lnTo>
                  <a:lnTo>
                    <a:pt x="1244960" y="725967"/>
                  </a:lnTo>
                  <a:lnTo>
                    <a:pt x="1244960" y="727946"/>
                  </a:lnTo>
                  <a:lnTo>
                    <a:pt x="1247967" y="727946"/>
                  </a:lnTo>
                  <a:lnTo>
                    <a:pt x="1247967" y="729922"/>
                  </a:lnTo>
                  <a:lnTo>
                    <a:pt x="1250974" y="729922"/>
                  </a:lnTo>
                  <a:lnTo>
                    <a:pt x="1250974" y="731896"/>
                  </a:lnTo>
                  <a:lnTo>
                    <a:pt x="1253982" y="731896"/>
                  </a:lnTo>
                  <a:lnTo>
                    <a:pt x="1253982" y="733869"/>
                  </a:lnTo>
                  <a:lnTo>
                    <a:pt x="1256989" y="733869"/>
                  </a:lnTo>
                  <a:lnTo>
                    <a:pt x="1256989" y="735839"/>
                  </a:lnTo>
                  <a:lnTo>
                    <a:pt x="1259996" y="735839"/>
                  </a:lnTo>
                  <a:lnTo>
                    <a:pt x="1259996" y="737808"/>
                  </a:lnTo>
                  <a:lnTo>
                    <a:pt x="1263003" y="737808"/>
                  </a:lnTo>
                  <a:lnTo>
                    <a:pt x="1263003" y="739774"/>
                  </a:lnTo>
                  <a:lnTo>
                    <a:pt x="1266010" y="739774"/>
                  </a:lnTo>
                  <a:lnTo>
                    <a:pt x="1266010" y="742094"/>
                  </a:lnTo>
                  <a:lnTo>
                    <a:pt x="1269017" y="742094"/>
                  </a:lnTo>
                  <a:lnTo>
                    <a:pt x="1269017" y="744410"/>
                  </a:lnTo>
                  <a:lnTo>
                    <a:pt x="1272024" y="744410"/>
                  </a:lnTo>
                  <a:lnTo>
                    <a:pt x="1272024" y="746724"/>
                  </a:lnTo>
                  <a:lnTo>
                    <a:pt x="1275032" y="746724"/>
                  </a:lnTo>
                  <a:lnTo>
                    <a:pt x="1275032" y="749035"/>
                  </a:lnTo>
                  <a:lnTo>
                    <a:pt x="1278039" y="749035"/>
                  </a:lnTo>
                  <a:lnTo>
                    <a:pt x="1278039" y="751343"/>
                  </a:lnTo>
                  <a:lnTo>
                    <a:pt x="1281046" y="751343"/>
                  </a:lnTo>
                  <a:lnTo>
                    <a:pt x="1281046" y="753649"/>
                  </a:lnTo>
                  <a:lnTo>
                    <a:pt x="1284053" y="753649"/>
                  </a:lnTo>
                  <a:lnTo>
                    <a:pt x="1284053" y="755952"/>
                  </a:lnTo>
                  <a:lnTo>
                    <a:pt x="1287060" y="755952"/>
                  </a:lnTo>
                  <a:lnTo>
                    <a:pt x="1287060" y="758252"/>
                  </a:lnTo>
                  <a:lnTo>
                    <a:pt x="1290067" y="758252"/>
                  </a:lnTo>
                  <a:lnTo>
                    <a:pt x="1290067" y="760550"/>
                  </a:lnTo>
                  <a:lnTo>
                    <a:pt x="1293075" y="760550"/>
                  </a:lnTo>
                  <a:lnTo>
                    <a:pt x="1293075" y="762844"/>
                  </a:lnTo>
                  <a:lnTo>
                    <a:pt x="1296082" y="762844"/>
                  </a:lnTo>
                  <a:lnTo>
                    <a:pt x="1296082" y="765783"/>
                  </a:lnTo>
                  <a:lnTo>
                    <a:pt x="1299089" y="765783"/>
                  </a:lnTo>
                  <a:lnTo>
                    <a:pt x="1299089" y="768716"/>
                  </a:lnTo>
                  <a:lnTo>
                    <a:pt x="1302096" y="768716"/>
                  </a:lnTo>
                  <a:lnTo>
                    <a:pt x="1302096" y="771646"/>
                  </a:lnTo>
                  <a:lnTo>
                    <a:pt x="1305103" y="771646"/>
                  </a:lnTo>
                  <a:lnTo>
                    <a:pt x="1305103" y="774571"/>
                  </a:lnTo>
                  <a:lnTo>
                    <a:pt x="1308110" y="774571"/>
                  </a:lnTo>
                  <a:lnTo>
                    <a:pt x="1308110" y="777491"/>
                  </a:lnTo>
                  <a:lnTo>
                    <a:pt x="1311117" y="777491"/>
                  </a:lnTo>
                  <a:lnTo>
                    <a:pt x="1311117" y="780407"/>
                  </a:lnTo>
                  <a:lnTo>
                    <a:pt x="1314125" y="780407"/>
                  </a:lnTo>
                  <a:lnTo>
                    <a:pt x="1314125" y="783319"/>
                  </a:lnTo>
                  <a:lnTo>
                    <a:pt x="1317132" y="783319"/>
                  </a:lnTo>
                  <a:lnTo>
                    <a:pt x="1317132" y="786226"/>
                  </a:lnTo>
                  <a:lnTo>
                    <a:pt x="1320139" y="786226"/>
                  </a:lnTo>
                  <a:lnTo>
                    <a:pt x="1320139" y="789129"/>
                  </a:lnTo>
                  <a:lnTo>
                    <a:pt x="1323146" y="789129"/>
                  </a:lnTo>
                  <a:lnTo>
                    <a:pt x="1323146" y="792027"/>
                  </a:lnTo>
                  <a:lnTo>
                    <a:pt x="1326153" y="792027"/>
                  </a:lnTo>
                  <a:lnTo>
                    <a:pt x="1326153" y="795340"/>
                  </a:lnTo>
                  <a:lnTo>
                    <a:pt x="1329160" y="795340"/>
                  </a:lnTo>
                  <a:lnTo>
                    <a:pt x="1329160" y="798648"/>
                  </a:lnTo>
                  <a:lnTo>
                    <a:pt x="1332167" y="798648"/>
                  </a:lnTo>
                  <a:lnTo>
                    <a:pt x="1332167" y="801950"/>
                  </a:lnTo>
                  <a:lnTo>
                    <a:pt x="1335175" y="801950"/>
                  </a:lnTo>
                  <a:lnTo>
                    <a:pt x="1335175" y="805246"/>
                  </a:lnTo>
                  <a:lnTo>
                    <a:pt x="1338182" y="805246"/>
                  </a:lnTo>
                  <a:lnTo>
                    <a:pt x="1338182" y="808537"/>
                  </a:lnTo>
                  <a:lnTo>
                    <a:pt x="1341189" y="808537"/>
                  </a:lnTo>
                  <a:lnTo>
                    <a:pt x="1341189" y="811822"/>
                  </a:lnTo>
                  <a:lnTo>
                    <a:pt x="1344196" y="811822"/>
                  </a:lnTo>
                  <a:lnTo>
                    <a:pt x="1344196" y="815101"/>
                  </a:lnTo>
                  <a:lnTo>
                    <a:pt x="1347203" y="815101"/>
                  </a:lnTo>
                  <a:lnTo>
                    <a:pt x="1347203" y="818374"/>
                  </a:lnTo>
                  <a:lnTo>
                    <a:pt x="1350210" y="818374"/>
                  </a:lnTo>
                  <a:lnTo>
                    <a:pt x="1350210" y="821642"/>
                  </a:lnTo>
                  <a:lnTo>
                    <a:pt x="1353218" y="821642"/>
                  </a:lnTo>
                  <a:lnTo>
                    <a:pt x="1353218" y="824904"/>
                  </a:lnTo>
                  <a:lnTo>
                    <a:pt x="1356225" y="824904"/>
                  </a:lnTo>
                  <a:lnTo>
                    <a:pt x="1356225" y="828498"/>
                  </a:lnTo>
                  <a:lnTo>
                    <a:pt x="1359232" y="828498"/>
                  </a:lnTo>
                  <a:lnTo>
                    <a:pt x="1359232" y="832085"/>
                  </a:lnTo>
                  <a:lnTo>
                    <a:pt x="1362239" y="832085"/>
                  </a:lnTo>
                  <a:lnTo>
                    <a:pt x="1362239" y="835665"/>
                  </a:lnTo>
                  <a:lnTo>
                    <a:pt x="1365246" y="835665"/>
                  </a:lnTo>
                  <a:lnTo>
                    <a:pt x="1365246" y="839238"/>
                  </a:lnTo>
                  <a:lnTo>
                    <a:pt x="1368253" y="839238"/>
                  </a:lnTo>
                  <a:lnTo>
                    <a:pt x="1368253" y="842805"/>
                  </a:lnTo>
                  <a:lnTo>
                    <a:pt x="1371260" y="842805"/>
                  </a:lnTo>
                  <a:lnTo>
                    <a:pt x="1371260" y="846364"/>
                  </a:lnTo>
                  <a:lnTo>
                    <a:pt x="1374268" y="846364"/>
                  </a:lnTo>
                  <a:lnTo>
                    <a:pt x="1374268" y="849917"/>
                  </a:lnTo>
                  <a:lnTo>
                    <a:pt x="1377275" y="849917"/>
                  </a:lnTo>
                  <a:lnTo>
                    <a:pt x="1377275" y="853463"/>
                  </a:lnTo>
                  <a:lnTo>
                    <a:pt x="1380282" y="853463"/>
                  </a:lnTo>
                  <a:lnTo>
                    <a:pt x="1380282" y="857003"/>
                  </a:lnTo>
                  <a:lnTo>
                    <a:pt x="1383289" y="857003"/>
                  </a:lnTo>
                  <a:lnTo>
                    <a:pt x="1383289" y="860535"/>
                  </a:lnTo>
                  <a:lnTo>
                    <a:pt x="1386296" y="860535"/>
                  </a:lnTo>
                  <a:lnTo>
                    <a:pt x="1386296" y="863729"/>
                  </a:lnTo>
                  <a:lnTo>
                    <a:pt x="1389303" y="863729"/>
                  </a:lnTo>
                  <a:lnTo>
                    <a:pt x="1389303" y="866917"/>
                  </a:lnTo>
                  <a:lnTo>
                    <a:pt x="1392310" y="866917"/>
                  </a:lnTo>
                  <a:lnTo>
                    <a:pt x="1392310" y="870100"/>
                  </a:lnTo>
                  <a:lnTo>
                    <a:pt x="1395318" y="870100"/>
                  </a:lnTo>
                  <a:lnTo>
                    <a:pt x="1395318" y="873278"/>
                  </a:lnTo>
                  <a:lnTo>
                    <a:pt x="1398325" y="873278"/>
                  </a:lnTo>
                  <a:lnTo>
                    <a:pt x="1398325" y="876450"/>
                  </a:lnTo>
                  <a:lnTo>
                    <a:pt x="1401332" y="876450"/>
                  </a:lnTo>
                  <a:lnTo>
                    <a:pt x="1401332" y="879616"/>
                  </a:lnTo>
                  <a:lnTo>
                    <a:pt x="1404339" y="879616"/>
                  </a:lnTo>
                  <a:lnTo>
                    <a:pt x="1404339" y="882777"/>
                  </a:lnTo>
                  <a:lnTo>
                    <a:pt x="1407346" y="882777"/>
                  </a:lnTo>
                  <a:lnTo>
                    <a:pt x="1407346" y="885932"/>
                  </a:lnTo>
                  <a:lnTo>
                    <a:pt x="1410353" y="885932"/>
                  </a:lnTo>
                  <a:lnTo>
                    <a:pt x="1410353" y="889082"/>
                  </a:lnTo>
                  <a:lnTo>
                    <a:pt x="1413361" y="889082"/>
                  </a:lnTo>
                  <a:lnTo>
                    <a:pt x="1413361" y="892227"/>
                  </a:lnTo>
                  <a:lnTo>
                    <a:pt x="1416368" y="892227"/>
                  </a:lnTo>
                  <a:lnTo>
                    <a:pt x="1416368" y="894766"/>
                  </a:lnTo>
                  <a:lnTo>
                    <a:pt x="1419375" y="894766"/>
                  </a:lnTo>
                  <a:lnTo>
                    <a:pt x="1419375" y="897302"/>
                  </a:lnTo>
                  <a:lnTo>
                    <a:pt x="1422382" y="897302"/>
                  </a:lnTo>
                  <a:lnTo>
                    <a:pt x="1422382" y="899834"/>
                  </a:lnTo>
                  <a:lnTo>
                    <a:pt x="1425389" y="899834"/>
                  </a:lnTo>
                  <a:lnTo>
                    <a:pt x="1425389" y="902362"/>
                  </a:lnTo>
                  <a:lnTo>
                    <a:pt x="1428396" y="902362"/>
                  </a:lnTo>
                  <a:lnTo>
                    <a:pt x="1428396" y="904887"/>
                  </a:lnTo>
                  <a:lnTo>
                    <a:pt x="1431403" y="904887"/>
                  </a:lnTo>
                  <a:lnTo>
                    <a:pt x="1431403" y="907409"/>
                  </a:lnTo>
                  <a:lnTo>
                    <a:pt x="1434411" y="907409"/>
                  </a:lnTo>
                  <a:lnTo>
                    <a:pt x="1434411" y="909927"/>
                  </a:lnTo>
                  <a:lnTo>
                    <a:pt x="1437418" y="909927"/>
                  </a:lnTo>
                  <a:lnTo>
                    <a:pt x="1437418" y="912441"/>
                  </a:lnTo>
                  <a:lnTo>
                    <a:pt x="1440425" y="912441"/>
                  </a:lnTo>
                  <a:lnTo>
                    <a:pt x="1440425" y="914952"/>
                  </a:lnTo>
                  <a:lnTo>
                    <a:pt x="1443432" y="914952"/>
                  </a:lnTo>
                  <a:lnTo>
                    <a:pt x="1443432" y="917460"/>
                  </a:lnTo>
                  <a:lnTo>
                    <a:pt x="1446439" y="917460"/>
                  </a:lnTo>
                  <a:lnTo>
                    <a:pt x="1446439" y="919015"/>
                  </a:lnTo>
                  <a:lnTo>
                    <a:pt x="1449446" y="919015"/>
                  </a:lnTo>
                  <a:lnTo>
                    <a:pt x="1449446" y="920568"/>
                  </a:lnTo>
                  <a:lnTo>
                    <a:pt x="1452454" y="920568"/>
                  </a:lnTo>
                  <a:lnTo>
                    <a:pt x="1452454" y="922121"/>
                  </a:lnTo>
                  <a:lnTo>
                    <a:pt x="1455461" y="922121"/>
                  </a:lnTo>
                  <a:lnTo>
                    <a:pt x="1455461" y="923672"/>
                  </a:lnTo>
                  <a:lnTo>
                    <a:pt x="1458468" y="923672"/>
                  </a:lnTo>
                  <a:lnTo>
                    <a:pt x="1458468" y="925221"/>
                  </a:lnTo>
                  <a:lnTo>
                    <a:pt x="1461475" y="925221"/>
                  </a:lnTo>
                  <a:lnTo>
                    <a:pt x="1461475" y="926769"/>
                  </a:lnTo>
                  <a:lnTo>
                    <a:pt x="1464482" y="926769"/>
                  </a:lnTo>
                  <a:lnTo>
                    <a:pt x="1464482" y="928316"/>
                  </a:lnTo>
                  <a:lnTo>
                    <a:pt x="1467489" y="928316"/>
                  </a:lnTo>
                  <a:lnTo>
                    <a:pt x="1467489" y="929862"/>
                  </a:lnTo>
                  <a:lnTo>
                    <a:pt x="1470496" y="929862"/>
                  </a:lnTo>
                  <a:lnTo>
                    <a:pt x="1470496" y="931406"/>
                  </a:lnTo>
                  <a:lnTo>
                    <a:pt x="1473504" y="931406"/>
                  </a:lnTo>
                  <a:lnTo>
                    <a:pt x="1473504" y="932949"/>
                  </a:lnTo>
                  <a:lnTo>
                    <a:pt x="1476511" y="932949"/>
                  </a:lnTo>
                  <a:lnTo>
                    <a:pt x="1476511" y="933893"/>
                  </a:lnTo>
                  <a:lnTo>
                    <a:pt x="1479518" y="933893"/>
                  </a:lnTo>
                  <a:lnTo>
                    <a:pt x="1479518" y="934837"/>
                  </a:lnTo>
                  <a:lnTo>
                    <a:pt x="1482525" y="934837"/>
                  </a:lnTo>
                  <a:lnTo>
                    <a:pt x="1482525" y="935780"/>
                  </a:lnTo>
                  <a:lnTo>
                    <a:pt x="1485532" y="935780"/>
                  </a:lnTo>
                  <a:lnTo>
                    <a:pt x="1485532" y="936723"/>
                  </a:lnTo>
                  <a:lnTo>
                    <a:pt x="1488539" y="936723"/>
                  </a:lnTo>
                  <a:lnTo>
                    <a:pt x="1488539" y="937666"/>
                  </a:lnTo>
                  <a:lnTo>
                    <a:pt x="1491546" y="937666"/>
                  </a:lnTo>
                  <a:lnTo>
                    <a:pt x="1491546" y="938607"/>
                  </a:lnTo>
                  <a:lnTo>
                    <a:pt x="1494554" y="938607"/>
                  </a:lnTo>
                  <a:lnTo>
                    <a:pt x="1494554" y="939549"/>
                  </a:lnTo>
                  <a:lnTo>
                    <a:pt x="1497561" y="939549"/>
                  </a:lnTo>
                  <a:lnTo>
                    <a:pt x="1497561" y="940490"/>
                  </a:lnTo>
                  <a:lnTo>
                    <a:pt x="1500568" y="940490"/>
                  </a:lnTo>
                  <a:lnTo>
                    <a:pt x="1500568" y="941430"/>
                  </a:lnTo>
                  <a:lnTo>
                    <a:pt x="1503575" y="941430"/>
                  </a:lnTo>
                  <a:lnTo>
                    <a:pt x="1503575" y="942370"/>
                  </a:lnTo>
                  <a:lnTo>
                    <a:pt x="1506582" y="942370"/>
                  </a:lnTo>
                  <a:lnTo>
                    <a:pt x="1506582" y="942938"/>
                  </a:lnTo>
                  <a:lnTo>
                    <a:pt x="1509589" y="942938"/>
                  </a:lnTo>
                  <a:lnTo>
                    <a:pt x="1509589" y="943507"/>
                  </a:lnTo>
                  <a:lnTo>
                    <a:pt x="1512597" y="943507"/>
                  </a:lnTo>
                  <a:lnTo>
                    <a:pt x="1512597" y="944075"/>
                  </a:lnTo>
                  <a:lnTo>
                    <a:pt x="1515604" y="944075"/>
                  </a:lnTo>
                  <a:lnTo>
                    <a:pt x="1515604" y="944643"/>
                  </a:lnTo>
                  <a:lnTo>
                    <a:pt x="1518611" y="944643"/>
                  </a:lnTo>
                  <a:lnTo>
                    <a:pt x="1518611" y="945211"/>
                  </a:lnTo>
                  <a:lnTo>
                    <a:pt x="1521618" y="945211"/>
                  </a:lnTo>
                  <a:lnTo>
                    <a:pt x="1521618" y="945779"/>
                  </a:lnTo>
                  <a:lnTo>
                    <a:pt x="1524625" y="945779"/>
                  </a:lnTo>
                  <a:lnTo>
                    <a:pt x="1524625" y="946346"/>
                  </a:lnTo>
                  <a:lnTo>
                    <a:pt x="1527632" y="946346"/>
                  </a:lnTo>
                  <a:lnTo>
                    <a:pt x="1527632" y="946914"/>
                  </a:lnTo>
                  <a:lnTo>
                    <a:pt x="1530639" y="946914"/>
                  </a:lnTo>
                  <a:lnTo>
                    <a:pt x="1530639" y="947481"/>
                  </a:lnTo>
                  <a:lnTo>
                    <a:pt x="1533647" y="947481"/>
                  </a:lnTo>
                  <a:lnTo>
                    <a:pt x="1533647" y="948048"/>
                  </a:lnTo>
                  <a:lnTo>
                    <a:pt x="1536654" y="948048"/>
                  </a:lnTo>
                  <a:lnTo>
                    <a:pt x="1536654" y="948434"/>
                  </a:lnTo>
                  <a:lnTo>
                    <a:pt x="1539661" y="948434"/>
                  </a:lnTo>
                  <a:lnTo>
                    <a:pt x="1539661" y="948820"/>
                  </a:lnTo>
                  <a:lnTo>
                    <a:pt x="1542668" y="948820"/>
                  </a:lnTo>
                  <a:lnTo>
                    <a:pt x="1542668" y="949206"/>
                  </a:lnTo>
                  <a:lnTo>
                    <a:pt x="1545675" y="949206"/>
                  </a:lnTo>
                  <a:lnTo>
                    <a:pt x="1545675" y="949592"/>
                  </a:lnTo>
                  <a:lnTo>
                    <a:pt x="1548682" y="949592"/>
                  </a:lnTo>
                  <a:lnTo>
                    <a:pt x="1548682" y="949978"/>
                  </a:lnTo>
                  <a:lnTo>
                    <a:pt x="1551690" y="949978"/>
                  </a:lnTo>
                  <a:lnTo>
                    <a:pt x="1551690" y="950364"/>
                  </a:lnTo>
                  <a:lnTo>
                    <a:pt x="1554697" y="950364"/>
                  </a:lnTo>
                  <a:lnTo>
                    <a:pt x="1554697" y="950750"/>
                  </a:lnTo>
                  <a:lnTo>
                    <a:pt x="1557704" y="950750"/>
                  </a:lnTo>
                  <a:lnTo>
                    <a:pt x="1557704" y="951135"/>
                  </a:lnTo>
                  <a:lnTo>
                    <a:pt x="1560711" y="951135"/>
                  </a:lnTo>
                  <a:lnTo>
                    <a:pt x="1560711" y="951521"/>
                  </a:lnTo>
                  <a:lnTo>
                    <a:pt x="1563718" y="951521"/>
                  </a:lnTo>
                  <a:lnTo>
                    <a:pt x="1563718" y="951906"/>
                  </a:lnTo>
                  <a:lnTo>
                    <a:pt x="1566725" y="951906"/>
                  </a:lnTo>
                  <a:lnTo>
                    <a:pt x="1566725" y="952179"/>
                  </a:lnTo>
                  <a:lnTo>
                    <a:pt x="1569732" y="952179"/>
                  </a:lnTo>
                  <a:lnTo>
                    <a:pt x="1569732" y="952451"/>
                  </a:lnTo>
                  <a:lnTo>
                    <a:pt x="1572740" y="952451"/>
                  </a:lnTo>
                  <a:lnTo>
                    <a:pt x="1572740" y="952723"/>
                  </a:lnTo>
                  <a:lnTo>
                    <a:pt x="1575747" y="952723"/>
                  </a:lnTo>
                  <a:lnTo>
                    <a:pt x="1575747" y="952995"/>
                  </a:lnTo>
                  <a:lnTo>
                    <a:pt x="1578754" y="952995"/>
                  </a:lnTo>
                  <a:lnTo>
                    <a:pt x="1578754" y="953268"/>
                  </a:lnTo>
                  <a:lnTo>
                    <a:pt x="1581761" y="953268"/>
                  </a:lnTo>
                  <a:lnTo>
                    <a:pt x="1581761" y="953540"/>
                  </a:lnTo>
                  <a:lnTo>
                    <a:pt x="1584768" y="953540"/>
                  </a:lnTo>
                  <a:lnTo>
                    <a:pt x="1584768" y="953812"/>
                  </a:lnTo>
                  <a:lnTo>
                    <a:pt x="1587775" y="953812"/>
                  </a:lnTo>
                  <a:lnTo>
                    <a:pt x="1587775" y="954084"/>
                  </a:lnTo>
                  <a:lnTo>
                    <a:pt x="1590782" y="954084"/>
                  </a:lnTo>
                  <a:lnTo>
                    <a:pt x="1590782" y="954356"/>
                  </a:lnTo>
                  <a:lnTo>
                    <a:pt x="1593790" y="954356"/>
                  </a:lnTo>
                  <a:lnTo>
                    <a:pt x="1593790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483889" y="1335020"/>
              <a:ext cx="1593790" cy="795499"/>
            </a:xfrm>
            <a:custGeom>
              <a:avLst/>
              <a:pathLst>
                <a:path w="1593790" h="795499">
                  <a:moveTo>
                    <a:pt x="0" y="0"/>
                  </a:moveTo>
                  <a:lnTo>
                    <a:pt x="3007" y="0"/>
                  </a:lnTo>
                  <a:lnTo>
                    <a:pt x="3007" y="0"/>
                  </a:lnTo>
                  <a:lnTo>
                    <a:pt x="6014" y="0"/>
                  </a:lnTo>
                  <a:lnTo>
                    <a:pt x="6014" y="0"/>
                  </a:lnTo>
                  <a:lnTo>
                    <a:pt x="9021" y="0"/>
                  </a:lnTo>
                  <a:lnTo>
                    <a:pt x="9021" y="0"/>
                  </a:lnTo>
                  <a:lnTo>
                    <a:pt x="12028" y="0"/>
                  </a:lnTo>
                  <a:lnTo>
                    <a:pt x="12028" y="0"/>
                  </a:lnTo>
                  <a:lnTo>
                    <a:pt x="15035" y="0"/>
                  </a:lnTo>
                  <a:lnTo>
                    <a:pt x="15035" y="0"/>
                  </a:lnTo>
                  <a:lnTo>
                    <a:pt x="18042" y="0"/>
                  </a:lnTo>
                  <a:lnTo>
                    <a:pt x="18042" y="0"/>
                  </a:lnTo>
                  <a:lnTo>
                    <a:pt x="21050" y="0"/>
                  </a:lnTo>
                  <a:lnTo>
                    <a:pt x="21050" y="0"/>
                  </a:lnTo>
                  <a:lnTo>
                    <a:pt x="24057" y="0"/>
                  </a:lnTo>
                  <a:lnTo>
                    <a:pt x="24057" y="0"/>
                  </a:lnTo>
                  <a:lnTo>
                    <a:pt x="27064" y="0"/>
                  </a:lnTo>
                  <a:lnTo>
                    <a:pt x="27064" y="0"/>
                  </a:lnTo>
                  <a:lnTo>
                    <a:pt x="30071" y="0"/>
                  </a:lnTo>
                  <a:lnTo>
                    <a:pt x="30071" y="0"/>
                  </a:lnTo>
                  <a:lnTo>
                    <a:pt x="33078" y="0"/>
                  </a:lnTo>
                  <a:lnTo>
                    <a:pt x="33078" y="0"/>
                  </a:lnTo>
                  <a:lnTo>
                    <a:pt x="36085" y="0"/>
                  </a:lnTo>
                  <a:lnTo>
                    <a:pt x="36085" y="0"/>
                  </a:lnTo>
                  <a:lnTo>
                    <a:pt x="39092" y="0"/>
                  </a:lnTo>
                  <a:lnTo>
                    <a:pt x="39092" y="0"/>
                  </a:lnTo>
                  <a:lnTo>
                    <a:pt x="42100" y="0"/>
                  </a:lnTo>
                  <a:lnTo>
                    <a:pt x="42100" y="0"/>
                  </a:lnTo>
                  <a:lnTo>
                    <a:pt x="45107" y="0"/>
                  </a:lnTo>
                  <a:lnTo>
                    <a:pt x="45107" y="0"/>
                  </a:lnTo>
                  <a:lnTo>
                    <a:pt x="48114" y="0"/>
                  </a:lnTo>
                  <a:lnTo>
                    <a:pt x="48114" y="0"/>
                  </a:lnTo>
                  <a:lnTo>
                    <a:pt x="51121" y="0"/>
                  </a:lnTo>
                  <a:lnTo>
                    <a:pt x="51121" y="0"/>
                  </a:lnTo>
                  <a:lnTo>
                    <a:pt x="54128" y="0"/>
                  </a:lnTo>
                  <a:lnTo>
                    <a:pt x="54128" y="0"/>
                  </a:lnTo>
                  <a:lnTo>
                    <a:pt x="57135" y="0"/>
                  </a:lnTo>
                  <a:lnTo>
                    <a:pt x="57135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63150" y="0"/>
                  </a:lnTo>
                  <a:lnTo>
                    <a:pt x="63150" y="0"/>
                  </a:lnTo>
                  <a:lnTo>
                    <a:pt x="66157" y="0"/>
                  </a:lnTo>
                  <a:lnTo>
                    <a:pt x="66157" y="0"/>
                  </a:lnTo>
                  <a:lnTo>
                    <a:pt x="69164" y="0"/>
                  </a:lnTo>
                  <a:lnTo>
                    <a:pt x="69164" y="0"/>
                  </a:lnTo>
                  <a:lnTo>
                    <a:pt x="72171" y="0"/>
                  </a:lnTo>
                  <a:lnTo>
                    <a:pt x="72171" y="0"/>
                  </a:lnTo>
                  <a:lnTo>
                    <a:pt x="75178" y="0"/>
                  </a:lnTo>
                  <a:lnTo>
                    <a:pt x="75178" y="0"/>
                  </a:lnTo>
                  <a:lnTo>
                    <a:pt x="78185" y="0"/>
                  </a:lnTo>
                  <a:lnTo>
                    <a:pt x="78185" y="0"/>
                  </a:lnTo>
                  <a:lnTo>
                    <a:pt x="81193" y="0"/>
                  </a:lnTo>
                  <a:lnTo>
                    <a:pt x="81193" y="0"/>
                  </a:lnTo>
                  <a:lnTo>
                    <a:pt x="84200" y="0"/>
                  </a:lnTo>
                  <a:lnTo>
                    <a:pt x="84200" y="0"/>
                  </a:lnTo>
                  <a:lnTo>
                    <a:pt x="87207" y="0"/>
                  </a:lnTo>
                  <a:lnTo>
                    <a:pt x="87207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93221" y="0"/>
                  </a:lnTo>
                  <a:lnTo>
                    <a:pt x="93221" y="0"/>
                  </a:lnTo>
                  <a:lnTo>
                    <a:pt x="96228" y="0"/>
                  </a:lnTo>
                  <a:lnTo>
                    <a:pt x="96228" y="0"/>
                  </a:lnTo>
                  <a:lnTo>
                    <a:pt x="99235" y="0"/>
                  </a:lnTo>
                  <a:lnTo>
                    <a:pt x="99235" y="0"/>
                  </a:lnTo>
                  <a:lnTo>
                    <a:pt x="102243" y="0"/>
                  </a:lnTo>
                  <a:lnTo>
                    <a:pt x="102243" y="0"/>
                  </a:lnTo>
                  <a:lnTo>
                    <a:pt x="105250" y="0"/>
                  </a:lnTo>
                  <a:lnTo>
                    <a:pt x="105250" y="0"/>
                  </a:lnTo>
                  <a:lnTo>
                    <a:pt x="108257" y="0"/>
                  </a:lnTo>
                  <a:lnTo>
                    <a:pt x="108257" y="0"/>
                  </a:lnTo>
                  <a:lnTo>
                    <a:pt x="111264" y="0"/>
                  </a:lnTo>
                  <a:lnTo>
                    <a:pt x="111264" y="0"/>
                  </a:lnTo>
                  <a:lnTo>
                    <a:pt x="114271" y="0"/>
                  </a:lnTo>
                  <a:lnTo>
                    <a:pt x="114271" y="0"/>
                  </a:lnTo>
                  <a:lnTo>
                    <a:pt x="117278" y="0"/>
                  </a:lnTo>
                  <a:lnTo>
                    <a:pt x="117278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23293" y="0"/>
                  </a:lnTo>
                  <a:lnTo>
                    <a:pt x="123293" y="0"/>
                  </a:lnTo>
                  <a:lnTo>
                    <a:pt x="126300" y="0"/>
                  </a:lnTo>
                  <a:lnTo>
                    <a:pt x="126300" y="0"/>
                  </a:lnTo>
                  <a:lnTo>
                    <a:pt x="129307" y="0"/>
                  </a:lnTo>
                  <a:lnTo>
                    <a:pt x="129307" y="0"/>
                  </a:lnTo>
                  <a:lnTo>
                    <a:pt x="132314" y="0"/>
                  </a:lnTo>
                  <a:lnTo>
                    <a:pt x="132314" y="0"/>
                  </a:lnTo>
                  <a:lnTo>
                    <a:pt x="135321" y="0"/>
                  </a:lnTo>
                  <a:lnTo>
                    <a:pt x="135321" y="0"/>
                  </a:lnTo>
                  <a:lnTo>
                    <a:pt x="138328" y="0"/>
                  </a:lnTo>
                  <a:lnTo>
                    <a:pt x="138328" y="0"/>
                  </a:lnTo>
                  <a:lnTo>
                    <a:pt x="141336" y="0"/>
                  </a:lnTo>
                  <a:lnTo>
                    <a:pt x="141336" y="0"/>
                  </a:lnTo>
                  <a:lnTo>
                    <a:pt x="144343" y="0"/>
                  </a:lnTo>
                  <a:lnTo>
                    <a:pt x="144343" y="0"/>
                  </a:lnTo>
                  <a:lnTo>
                    <a:pt x="147350" y="0"/>
                  </a:lnTo>
                  <a:lnTo>
                    <a:pt x="147350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53364" y="0"/>
                  </a:lnTo>
                  <a:lnTo>
                    <a:pt x="153364" y="0"/>
                  </a:lnTo>
                  <a:lnTo>
                    <a:pt x="156371" y="0"/>
                  </a:lnTo>
                  <a:lnTo>
                    <a:pt x="156371" y="0"/>
                  </a:lnTo>
                  <a:lnTo>
                    <a:pt x="159379" y="0"/>
                  </a:lnTo>
                  <a:lnTo>
                    <a:pt x="159379" y="0"/>
                  </a:lnTo>
                  <a:lnTo>
                    <a:pt x="162386" y="0"/>
                  </a:lnTo>
                  <a:lnTo>
                    <a:pt x="162386" y="0"/>
                  </a:lnTo>
                  <a:lnTo>
                    <a:pt x="165393" y="0"/>
                  </a:lnTo>
                  <a:lnTo>
                    <a:pt x="165393" y="0"/>
                  </a:lnTo>
                  <a:lnTo>
                    <a:pt x="168400" y="0"/>
                  </a:lnTo>
                  <a:lnTo>
                    <a:pt x="168400" y="0"/>
                  </a:lnTo>
                  <a:lnTo>
                    <a:pt x="171407" y="0"/>
                  </a:lnTo>
                  <a:lnTo>
                    <a:pt x="171407" y="0"/>
                  </a:lnTo>
                  <a:lnTo>
                    <a:pt x="174414" y="0"/>
                  </a:lnTo>
                  <a:lnTo>
                    <a:pt x="174414" y="0"/>
                  </a:lnTo>
                  <a:lnTo>
                    <a:pt x="177421" y="0"/>
                  </a:lnTo>
                  <a:lnTo>
                    <a:pt x="177421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183436" y="0"/>
                  </a:lnTo>
                  <a:lnTo>
                    <a:pt x="183436" y="0"/>
                  </a:lnTo>
                  <a:lnTo>
                    <a:pt x="186443" y="0"/>
                  </a:lnTo>
                  <a:lnTo>
                    <a:pt x="186443" y="0"/>
                  </a:lnTo>
                  <a:lnTo>
                    <a:pt x="189450" y="0"/>
                  </a:lnTo>
                  <a:lnTo>
                    <a:pt x="189450" y="0"/>
                  </a:lnTo>
                  <a:lnTo>
                    <a:pt x="192457" y="0"/>
                  </a:lnTo>
                  <a:lnTo>
                    <a:pt x="192457" y="0"/>
                  </a:lnTo>
                  <a:lnTo>
                    <a:pt x="195464" y="0"/>
                  </a:lnTo>
                  <a:lnTo>
                    <a:pt x="195464" y="0"/>
                  </a:lnTo>
                  <a:lnTo>
                    <a:pt x="198471" y="0"/>
                  </a:lnTo>
                  <a:lnTo>
                    <a:pt x="198471" y="0"/>
                  </a:lnTo>
                  <a:lnTo>
                    <a:pt x="201479" y="0"/>
                  </a:lnTo>
                  <a:lnTo>
                    <a:pt x="201479" y="0"/>
                  </a:lnTo>
                  <a:lnTo>
                    <a:pt x="204486" y="0"/>
                  </a:lnTo>
                  <a:lnTo>
                    <a:pt x="204486" y="0"/>
                  </a:lnTo>
                  <a:lnTo>
                    <a:pt x="207493" y="0"/>
                  </a:lnTo>
                  <a:lnTo>
                    <a:pt x="207493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13507" y="0"/>
                  </a:lnTo>
                  <a:lnTo>
                    <a:pt x="213507" y="0"/>
                  </a:lnTo>
                  <a:lnTo>
                    <a:pt x="216514" y="0"/>
                  </a:lnTo>
                  <a:lnTo>
                    <a:pt x="216514" y="0"/>
                  </a:lnTo>
                  <a:lnTo>
                    <a:pt x="219522" y="0"/>
                  </a:lnTo>
                  <a:lnTo>
                    <a:pt x="219522" y="0"/>
                  </a:lnTo>
                  <a:lnTo>
                    <a:pt x="222529" y="0"/>
                  </a:lnTo>
                  <a:lnTo>
                    <a:pt x="222529" y="0"/>
                  </a:lnTo>
                  <a:lnTo>
                    <a:pt x="225536" y="0"/>
                  </a:lnTo>
                  <a:lnTo>
                    <a:pt x="225536" y="0"/>
                  </a:lnTo>
                  <a:lnTo>
                    <a:pt x="228543" y="0"/>
                  </a:lnTo>
                  <a:lnTo>
                    <a:pt x="228543" y="0"/>
                  </a:lnTo>
                  <a:lnTo>
                    <a:pt x="231550" y="0"/>
                  </a:lnTo>
                  <a:lnTo>
                    <a:pt x="231550" y="0"/>
                  </a:lnTo>
                  <a:lnTo>
                    <a:pt x="234557" y="0"/>
                  </a:lnTo>
                  <a:lnTo>
                    <a:pt x="234557" y="0"/>
                  </a:lnTo>
                  <a:lnTo>
                    <a:pt x="237564" y="0"/>
                  </a:lnTo>
                  <a:lnTo>
                    <a:pt x="237564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43579" y="0"/>
                  </a:lnTo>
                  <a:lnTo>
                    <a:pt x="243579" y="0"/>
                  </a:lnTo>
                  <a:lnTo>
                    <a:pt x="246586" y="0"/>
                  </a:lnTo>
                  <a:lnTo>
                    <a:pt x="246586" y="0"/>
                  </a:lnTo>
                  <a:lnTo>
                    <a:pt x="249593" y="0"/>
                  </a:lnTo>
                  <a:lnTo>
                    <a:pt x="249593" y="0"/>
                  </a:lnTo>
                  <a:lnTo>
                    <a:pt x="252600" y="0"/>
                  </a:lnTo>
                  <a:lnTo>
                    <a:pt x="252600" y="0"/>
                  </a:lnTo>
                  <a:lnTo>
                    <a:pt x="255607" y="0"/>
                  </a:lnTo>
                  <a:lnTo>
                    <a:pt x="255607" y="0"/>
                  </a:lnTo>
                  <a:lnTo>
                    <a:pt x="258615" y="0"/>
                  </a:lnTo>
                  <a:lnTo>
                    <a:pt x="258615" y="0"/>
                  </a:lnTo>
                  <a:lnTo>
                    <a:pt x="261622" y="0"/>
                  </a:lnTo>
                  <a:lnTo>
                    <a:pt x="261622" y="0"/>
                  </a:lnTo>
                  <a:lnTo>
                    <a:pt x="264629" y="0"/>
                  </a:lnTo>
                  <a:lnTo>
                    <a:pt x="264629" y="0"/>
                  </a:lnTo>
                  <a:lnTo>
                    <a:pt x="267636" y="0"/>
                  </a:lnTo>
                  <a:lnTo>
                    <a:pt x="267636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273650" y="0"/>
                  </a:lnTo>
                  <a:lnTo>
                    <a:pt x="273650" y="0"/>
                  </a:lnTo>
                  <a:lnTo>
                    <a:pt x="276657" y="0"/>
                  </a:lnTo>
                  <a:lnTo>
                    <a:pt x="276657" y="0"/>
                  </a:lnTo>
                  <a:lnTo>
                    <a:pt x="279665" y="0"/>
                  </a:lnTo>
                  <a:lnTo>
                    <a:pt x="279665" y="0"/>
                  </a:lnTo>
                  <a:lnTo>
                    <a:pt x="282672" y="0"/>
                  </a:lnTo>
                  <a:lnTo>
                    <a:pt x="282672" y="0"/>
                  </a:lnTo>
                  <a:lnTo>
                    <a:pt x="285679" y="0"/>
                  </a:lnTo>
                  <a:lnTo>
                    <a:pt x="285679" y="0"/>
                  </a:lnTo>
                  <a:lnTo>
                    <a:pt x="288686" y="0"/>
                  </a:lnTo>
                  <a:lnTo>
                    <a:pt x="288686" y="0"/>
                  </a:lnTo>
                  <a:lnTo>
                    <a:pt x="291693" y="0"/>
                  </a:lnTo>
                  <a:lnTo>
                    <a:pt x="291693" y="0"/>
                  </a:lnTo>
                  <a:lnTo>
                    <a:pt x="294700" y="0"/>
                  </a:lnTo>
                  <a:lnTo>
                    <a:pt x="294700" y="0"/>
                  </a:lnTo>
                  <a:lnTo>
                    <a:pt x="297707" y="0"/>
                  </a:lnTo>
                  <a:lnTo>
                    <a:pt x="297707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03722" y="0"/>
                  </a:lnTo>
                  <a:lnTo>
                    <a:pt x="303722" y="0"/>
                  </a:lnTo>
                  <a:lnTo>
                    <a:pt x="306729" y="0"/>
                  </a:lnTo>
                  <a:lnTo>
                    <a:pt x="306729" y="0"/>
                  </a:lnTo>
                  <a:lnTo>
                    <a:pt x="309736" y="0"/>
                  </a:lnTo>
                  <a:lnTo>
                    <a:pt x="309736" y="1"/>
                  </a:lnTo>
                  <a:lnTo>
                    <a:pt x="312743" y="1"/>
                  </a:lnTo>
                  <a:lnTo>
                    <a:pt x="312743" y="1"/>
                  </a:lnTo>
                  <a:lnTo>
                    <a:pt x="315750" y="1"/>
                  </a:lnTo>
                  <a:lnTo>
                    <a:pt x="315750" y="1"/>
                  </a:lnTo>
                  <a:lnTo>
                    <a:pt x="318758" y="1"/>
                  </a:lnTo>
                  <a:lnTo>
                    <a:pt x="318758" y="1"/>
                  </a:lnTo>
                  <a:lnTo>
                    <a:pt x="321765" y="1"/>
                  </a:lnTo>
                  <a:lnTo>
                    <a:pt x="321765" y="1"/>
                  </a:lnTo>
                  <a:lnTo>
                    <a:pt x="324772" y="1"/>
                  </a:lnTo>
                  <a:lnTo>
                    <a:pt x="324772" y="1"/>
                  </a:lnTo>
                  <a:lnTo>
                    <a:pt x="327779" y="1"/>
                  </a:lnTo>
                  <a:lnTo>
                    <a:pt x="327779" y="1"/>
                  </a:lnTo>
                  <a:lnTo>
                    <a:pt x="330786" y="1"/>
                  </a:lnTo>
                  <a:lnTo>
                    <a:pt x="330786" y="1"/>
                  </a:lnTo>
                  <a:lnTo>
                    <a:pt x="333793" y="1"/>
                  </a:lnTo>
                  <a:lnTo>
                    <a:pt x="333793" y="1"/>
                  </a:lnTo>
                  <a:lnTo>
                    <a:pt x="336800" y="1"/>
                  </a:lnTo>
                  <a:lnTo>
                    <a:pt x="336800" y="2"/>
                  </a:lnTo>
                  <a:lnTo>
                    <a:pt x="339808" y="2"/>
                  </a:lnTo>
                  <a:lnTo>
                    <a:pt x="339808" y="2"/>
                  </a:lnTo>
                  <a:lnTo>
                    <a:pt x="342815" y="2"/>
                  </a:lnTo>
                  <a:lnTo>
                    <a:pt x="342815" y="2"/>
                  </a:lnTo>
                  <a:lnTo>
                    <a:pt x="345822" y="2"/>
                  </a:lnTo>
                  <a:lnTo>
                    <a:pt x="345822" y="2"/>
                  </a:lnTo>
                  <a:lnTo>
                    <a:pt x="348829" y="2"/>
                  </a:lnTo>
                  <a:lnTo>
                    <a:pt x="348829" y="2"/>
                  </a:lnTo>
                  <a:lnTo>
                    <a:pt x="351836" y="2"/>
                  </a:lnTo>
                  <a:lnTo>
                    <a:pt x="351836" y="3"/>
                  </a:lnTo>
                  <a:lnTo>
                    <a:pt x="354843" y="3"/>
                  </a:lnTo>
                  <a:lnTo>
                    <a:pt x="354843" y="3"/>
                  </a:lnTo>
                  <a:lnTo>
                    <a:pt x="357850" y="3"/>
                  </a:lnTo>
                  <a:lnTo>
                    <a:pt x="357850" y="3"/>
                  </a:lnTo>
                  <a:lnTo>
                    <a:pt x="360858" y="3"/>
                  </a:lnTo>
                  <a:lnTo>
                    <a:pt x="360858" y="3"/>
                  </a:lnTo>
                  <a:lnTo>
                    <a:pt x="363865" y="3"/>
                  </a:lnTo>
                  <a:lnTo>
                    <a:pt x="363865" y="3"/>
                  </a:lnTo>
                  <a:lnTo>
                    <a:pt x="366872" y="3"/>
                  </a:lnTo>
                  <a:lnTo>
                    <a:pt x="366872" y="4"/>
                  </a:lnTo>
                  <a:lnTo>
                    <a:pt x="369879" y="4"/>
                  </a:lnTo>
                  <a:lnTo>
                    <a:pt x="369879" y="4"/>
                  </a:lnTo>
                  <a:lnTo>
                    <a:pt x="372886" y="4"/>
                  </a:lnTo>
                  <a:lnTo>
                    <a:pt x="372886" y="5"/>
                  </a:lnTo>
                  <a:lnTo>
                    <a:pt x="375893" y="5"/>
                  </a:lnTo>
                  <a:lnTo>
                    <a:pt x="375893" y="5"/>
                  </a:lnTo>
                  <a:lnTo>
                    <a:pt x="378901" y="5"/>
                  </a:lnTo>
                  <a:lnTo>
                    <a:pt x="378901" y="5"/>
                  </a:lnTo>
                  <a:lnTo>
                    <a:pt x="381908" y="5"/>
                  </a:lnTo>
                  <a:lnTo>
                    <a:pt x="381908" y="6"/>
                  </a:lnTo>
                  <a:lnTo>
                    <a:pt x="384915" y="6"/>
                  </a:lnTo>
                  <a:lnTo>
                    <a:pt x="384915" y="6"/>
                  </a:lnTo>
                  <a:lnTo>
                    <a:pt x="387922" y="6"/>
                  </a:lnTo>
                  <a:lnTo>
                    <a:pt x="387922" y="7"/>
                  </a:lnTo>
                  <a:lnTo>
                    <a:pt x="390929" y="7"/>
                  </a:lnTo>
                  <a:lnTo>
                    <a:pt x="390929" y="7"/>
                  </a:lnTo>
                  <a:lnTo>
                    <a:pt x="393936" y="7"/>
                  </a:lnTo>
                  <a:lnTo>
                    <a:pt x="393936" y="8"/>
                  </a:lnTo>
                  <a:lnTo>
                    <a:pt x="396943" y="8"/>
                  </a:lnTo>
                  <a:lnTo>
                    <a:pt x="396943" y="9"/>
                  </a:lnTo>
                  <a:lnTo>
                    <a:pt x="399951" y="9"/>
                  </a:lnTo>
                  <a:lnTo>
                    <a:pt x="399951" y="10"/>
                  </a:lnTo>
                  <a:lnTo>
                    <a:pt x="402958" y="10"/>
                  </a:lnTo>
                  <a:lnTo>
                    <a:pt x="402958" y="10"/>
                  </a:lnTo>
                  <a:lnTo>
                    <a:pt x="405965" y="10"/>
                  </a:lnTo>
                  <a:lnTo>
                    <a:pt x="405965" y="11"/>
                  </a:lnTo>
                  <a:lnTo>
                    <a:pt x="408972" y="11"/>
                  </a:lnTo>
                  <a:lnTo>
                    <a:pt x="408972" y="12"/>
                  </a:lnTo>
                  <a:lnTo>
                    <a:pt x="411979" y="12"/>
                  </a:lnTo>
                  <a:lnTo>
                    <a:pt x="411979" y="13"/>
                  </a:lnTo>
                  <a:lnTo>
                    <a:pt x="414986" y="13"/>
                  </a:lnTo>
                  <a:lnTo>
                    <a:pt x="414986" y="14"/>
                  </a:lnTo>
                  <a:lnTo>
                    <a:pt x="417994" y="14"/>
                  </a:lnTo>
                  <a:lnTo>
                    <a:pt x="417994" y="15"/>
                  </a:lnTo>
                  <a:lnTo>
                    <a:pt x="421001" y="15"/>
                  </a:lnTo>
                  <a:lnTo>
                    <a:pt x="421001" y="15"/>
                  </a:lnTo>
                  <a:lnTo>
                    <a:pt x="424008" y="15"/>
                  </a:lnTo>
                  <a:lnTo>
                    <a:pt x="424008" y="17"/>
                  </a:lnTo>
                  <a:lnTo>
                    <a:pt x="427015" y="17"/>
                  </a:lnTo>
                  <a:lnTo>
                    <a:pt x="427015" y="19"/>
                  </a:lnTo>
                  <a:lnTo>
                    <a:pt x="430022" y="19"/>
                  </a:lnTo>
                  <a:lnTo>
                    <a:pt x="430022" y="21"/>
                  </a:lnTo>
                  <a:lnTo>
                    <a:pt x="433029" y="21"/>
                  </a:lnTo>
                  <a:lnTo>
                    <a:pt x="433029" y="23"/>
                  </a:lnTo>
                  <a:lnTo>
                    <a:pt x="436036" y="23"/>
                  </a:lnTo>
                  <a:lnTo>
                    <a:pt x="436036" y="24"/>
                  </a:lnTo>
                  <a:lnTo>
                    <a:pt x="439044" y="24"/>
                  </a:lnTo>
                  <a:lnTo>
                    <a:pt x="439044" y="26"/>
                  </a:lnTo>
                  <a:lnTo>
                    <a:pt x="442051" y="26"/>
                  </a:lnTo>
                  <a:lnTo>
                    <a:pt x="442051" y="28"/>
                  </a:lnTo>
                  <a:lnTo>
                    <a:pt x="445058" y="28"/>
                  </a:lnTo>
                  <a:lnTo>
                    <a:pt x="445058" y="30"/>
                  </a:lnTo>
                  <a:lnTo>
                    <a:pt x="448065" y="30"/>
                  </a:lnTo>
                  <a:lnTo>
                    <a:pt x="448065" y="31"/>
                  </a:lnTo>
                  <a:lnTo>
                    <a:pt x="451072" y="31"/>
                  </a:lnTo>
                  <a:lnTo>
                    <a:pt x="451072" y="33"/>
                  </a:lnTo>
                  <a:lnTo>
                    <a:pt x="454079" y="33"/>
                  </a:lnTo>
                  <a:lnTo>
                    <a:pt x="454079" y="37"/>
                  </a:lnTo>
                  <a:lnTo>
                    <a:pt x="457086" y="37"/>
                  </a:lnTo>
                  <a:lnTo>
                    <a:pt x="457086" y="41"/>
                  </a:lnTo>
                  <a:lnTo>
                    <a:pt x="460094" y="41"/>
                  </a:lnTo>
                  <a:lnTo>
                    <a:pt x="460094" y="44"/>
                  </a:lnTo>
                  <a:lnTo>
                    <a:pt x="463101" y="44"/>
                  </a:lnTo>
                  <a:lnTo>
                    <a:pt x="463101" y="48"/>
                  </a:lnTo>
                  <a:lnTo>
                    <a:pt x="466108" y="48"/>
                  </a:lnTo>
                  <a:lnTo>
                    <a:pt x="466108" y="52"/>
                  </a:lnTo>
                  <a:lnTo>
                    <a:pt x="469115" y="52"/>
                  </a:lnTo>
                  <a:lnTo>
                    <a:pt x="469115" y="56"/>
                  </a:lnTo>
                  <a:lnTo>
                    <a:pt x="472122" y="56"/>
                  </a:lnTo>
                  <a:lnTo>
                    <a:pt x="472122" y="59"/>
                  </a:lnTo>
                  <a:lnTo>
                    <a:pt x="475129" y="59"/>
                  </a:lnTo>
                  <a:lnTo>
                    <a:pt x="475129" y="63"/>
                  </a:lnTo>
                  <a:lnTo>
                    <a:pt x="478137" y="63"/>
                  </a:lnTo>
                  <a:lnTo>
                    <a:pt x="478137" y="67"/>
                  </a:lnTo>
                  <a:lnTo>
                    <a:pt x="481144" y="67"/>
                  </a:lnTo>
                  <a:lnTo>
                    <a:pt x="481144" y="71"/>
                  </a:lnTo>
                  <a:lnTo>
                    <a:pt x="484151" y="71"/>
                  </a:lnTo>
                  <a:lnTo>
                    <a:pt x="484151" y="78"/>
                  </a:lnTo>
                  <a:lnTo>
                    <a:pt x="487158" y="78"/>
                  </a:lnTo>
                  <a:lnTo>
                    <a:pt x="487158" y="86"/>
                  </a:lnTo>
                  <a:lnTo>
                    <a:pt x="490165" y="86"/>
                  </a:lnTo>
                  <a:lnTo>
                    <a:pt x="490165" y="94"/>
                  </a:lnTo>
                  <a:lnTo>
                    <a:pt x="493172" y="94"/>
                  </a:lnTo>
                  <a:lnTo>
                    <a:pt x="493172" y="102"/>
                  </a:lnTo>
                  <a:lnTo>
                    <a:pt x="496179" y="102"/>
                  </a:lnTo>
                  <a:lnTo>
                    <a:pt x="496179" y="110"/>
                  </a:lnTo>
                  <a:lnTo>
                    <a:pt x="499187" y="110"/>
                  </a:lnTo>
                  <a:lnTo>
                    <a:pt x="499187" y="118"/>
                  </a:lnTo>
                  <a:lnTo>
                    <a:pt x="502194" y="118"/>
                  </a:lnTo>
                  <a:lnTo>
                    <a:pt x="502194" y="126"/>
                  </a:lnTo>
                  <a:lnTo>
                    <a:pt x="505201" y="126"/>
                  </a:lnTo>
                  <a:lnTo>
                    <a:pt x="505201" y="134"/>
                  </a:lnTo>
                  <a:lnTo>
                    <a:pt x="508208" y="134"/>
                  </a:lnTo>
                  <a:lnTo>
                    <a:pt x="508208" y="142"/>
                  </a:lnTo>
                  <a:lnTo>
                    <a:pt x="511215" y="142"/>
                  </a:lnTo>
                  <a:lnTo>
                    <a:pt x="511215" y="149"/>
                  </a:lnTo>
                  <a:lnTo>
                    <a:pt x="514222" y="149"/>
                  </a:lnTo>
                  <a:lnTo>
                    <a:pt x="514222" y="166"/>
                  </a:lnTo>
                  <a:lnTo>
                    <a:pt x="517230" y="166"/>
                  </a:lnTo>
                  <a:lnTo>
                    <a:pt x="517230" y="183"/>
                  </a:lnTo>
                  <a:lnTo>
                    <a:pt x="520237" y="183"/>
                  </a:lnTo>
                  <a:lnTo>
                    <a:pt x="520237" y="199"/>
                  </a:lnTo>
                  <a:lnTo>
                    <a:pt x="523244" y="199"/>
                  </a:lnTo>
                  <a:lnTo>
                    <a:pt x="523244" y="216"/>
                  </a:lnTo>
                  <a:lnTo>
                    <a:pt x="526251" y="216"/>
                  </a:lnTo>
                  <a:lnTo>
                    <a:pt x="526251" y="232"/>
                  </a:lnTo>
                  <a:lnTo>
                    <a:pt x="529258" y="232"/>
                  </a:lnTo>
                  <a:lnTo>
                    <a:pt x="529258" y="249"/>
                  </a:lnTo>
                  <a:lnTo>
                    <a:pt x="532265" y="249"/>
                  </a:lnTo>
                  <a:lnTo>
                    <a:pt x="532265" y="266"/>
                  </a:lnTo>
                  <a:lnTo>
                    <a:pt x="535272" y="266"/>
                  </a:lnTo>
                  <a:lnTo>
                    <a:pt x="535272" y="282"/>
                  </a:lnTo>
                  <a:lnTo>
                    <a:pt x="538280" y="282"/>
                  </a:lnTo>
                  <a:lnTo>
                    <a:pt x="538280" y="299"/>
                  </a:lnTo>
                  <a:lnTo>
                    <a:pt x="541287" y="299"/>
                  </a:lnTo>
                  <a:lnTo>
                    <a:pt x="541287" y="315"/>
                  </a:lnTo>
                  <a:lnTo>
                    <a:pt x="544294" y="315"/>
                  </a:lnTo>
                  <a:lnTo>
                    <a:pt x="544294" y="350"/>
                  </a:lnTo>
                  <a:lnTo>
                    <a:pt x="547301" y="350"/>
                  </a:lnTo>
                  <a:lnTo>
                    <a:pt x="547301" y="385"/>
                  </a:lnTo>
                  <a:lnTo>
                    <a:pt x="550308" y="385"/>
                  </a:lnTo>
                  <a:lnTo>
                    <a:pt x="550308" y="420"/>
                  </a:lnTo>
                  <a:lnTo>
                    <a:pt x="553315" y="420"/>
                  </a:lnTo>
                  <a:lnTo>
                    <a:pt x="553315" y="455"/>
                  </a:lnTo>
                  <a:lnTo>
                    <a:pt x="556322" y="455"/>
                  </a:lnTo>
                  <a:lnTo>
                    <a:pt x="556322" y="489"/>
                  </a:lnTo>
                  <a:lnTo>
                    <a:pt x="559330" y="489"/>
                  </a:lnTo>
                  <a:lnTo>
                    <a:pt x="559330" y="524"/>
                  </a:lnTo>
                  <a:lnTo>
                    <a:pt x="562337" y="524"/>
                  </a:lnTo>
                  <a:lnTo>
                    <a:pt x="562337" y="559"/>
                  </a:lnTo>
                  <a:lnTo>
                    <a:pt x="565344" y="559"/>
                  </a:lnTo>
                  <a:lnTo>
                    <a:pt x="565344" y="594"/>
                  </a:lnTo>
                  <a:lnTo>
                    <a:pt x="568351" y="594"/>
                  </a:lnTo>
                  <a:lnTo>
                    <a:pt x="568351" y="629"/>
                  </a:lnTo>
                  <a:lnTo>
                    <a:pt x="571358" y="629"/>
                  </a:lnTo>
                  <a:lnTo>
                    <a:pt x="571358" y="664"/>
                  </a:lnTo>
                  <a:lnTo>
                    <a:pt x="574365" y="664"/>
                  </a:lnTo>
                  <a:lnTo>
                    <a:pt x="574365" y="736"/>
                  </a:lnTo>
                  <a:lnTo>
                    <a:pt x="577373" y="736"/>
                  </a:lnTo>
                  <a:lnTo>
                    <a:pt x="577373" y="808"/>
                  </a:lnTo>
                  <a:lnTo>
                    <a:pt x="580380" y="808"/>
                  </a:lnTo>
                  <a:lnTo>
                    <a:pt x="580380" y="880"/>
                  </a:lnTo>
                  <a:lnTo>
                    <a:pt x="583387" y="880"/>
                  </a:lnTo>
                  <a:lnTo>
                    <a:pt x="583387" y="952"/>
                  </a:lnTo>
                  <a:lnTo>
                    <a:pt x="586394" y="952"/>
                  </a:lnTo>
                  <a:lnTo>
                    <a:pt x="586394" y="1024"/>
                  </a:lnTo>
                  <a:lnTo>
                    <a:pt x="589401" y="1024"/>
                  </a:lnTo>
                  <a:lnTo>
                    <a:pt x="589401" y="1096"/>
                  </a:lnTo>
                  <a:lnTo>
                    <a:pt x="592408" y="1096"/>
                  </a:lnTo>
                  <a:lnTo>
                    <a:pt x="592408" y="1168"/>
                  </a:lnTo>
                  <a:lnTo>
                    <a:pt x="595415" y="1168"/>
                  </a:lnTo>
                  <a:lnTo>
                    <a:pt x="595415" y="1240"/>
                  </a:lnTo>
                  <a:lnTo>
                    <a:pt x="598423" y="1240"/>
                  </a:lnTo>
                  <a:lnTo>
                    <a:pt x="598423" y="1312"/>
                  </a:lnTo>
                  <a:lnTo>
                    <a:pt x="601430" y="1312"/>
                  </a:lnTo>
                  <a:lnTo>
                    <a:pt x="601430" y="1384"/>
                  </a:lnTo>
                  <a:lnTo>
                    <a:pt x="604437" y="1384"/>
                  </a:lnTo>
                  <a:lnTo>
                    <a:pt x="604437" y="1532"/>
                  </a:lnTo>
                  <a:lnTo>
                    <a:pt x="607444" y="1532"/>
                  </a:lnTo>
                  <a:lnTo>
                    <a:pt x="607444" y="1680"/>
                  </a:lnTo>
                  <a:lnTo>
                    <a:pt x="610451" y="1680"/>
                  </a:lnTo>
                  <a:lnTo>
                    <a:pt x="610451" y="1828"/>
                  </a:lnTo>
                  <a:lnTo>
                    <a:pt x="613458" y="1828"/>
                  </a:lnTo>
                  <a:lnTo>
                    <a:pt x="613458" y="1976"/>
                  </a:lnTo>
                  <a:lnTo>
                    <a:pt x="616465" y="1976"/>
                  </a:lnTo>
                  <a:lnTo>
                    <a:pt x="616465" y="2124"/>
                  </a:lnTo>
                  <a:lnTo>
                    <a:pt x="619473" y="2124"/>
                  </a:lnTo>
                  <a:lnTo>
                    <a:pt x="619473" y="2272"/>
                  </a:lnTo>
                  <a:lnTo>
                    <a:pt x="622480" y="2272"/>
                  </a:lnTo>
                  <a:lnTo>
                    <a:pt x="622480" y="2420"/>
                  </a:lnTo>
                  <a:lnTo>
                    <a:pt x="625487" y="2420"/>
                  </a:lnTo>
                  <a:lnTo>
                    <a:pt x="625487" y="2568"/>
                  </a:lnTo>
                  <a:lnTo>
                    <a:pt x="628494" y="2568"/>
                  </a:lnTo>
                  <a:lnTo>
                    <a:pt x="628494" y="2716"/>
                  </a:lnTo>
                  <a:lnTo>
                    <a:pt x="631501" y="2716"/>
                  </a:lnTo>
                  <a:lnTo>
                    <a:pt x="631501" y="2864"/>
                  </a:lnTo>
                  <a:lnTo>
                    <a:pt x="634508" y="2864"/>
                  </a:lnTo>
                  <a:lnTo>
                    <a:pt x="634508" y="3149"/>
                  </a:lnTo>
                  <a:lnTo>
                    <a:pt x="637516" y="3149"/>
                  </a:lnTo>
                  <a:lnTo>
                    <a:pt x="637516" y="3434"/>
                  </a:lnTo>
                  <a:lnTo>
                    <a:pt x="640523" y="3434"/>
                  </a:lnTo>
                  <a:lnTo>
                    <a:pt x="640523" y="3720"/>
                  </a:lnTo>
                  <a:lnTo>
                    <a:pt x="643530" y="3720"/>
                  </a:lnTo>
                  <a:lnTo>
                    <a:pt x="643530" y="4005"/>
                  </a:lnTo>
                  <a:lnTo>
                    <a:pt x="646537" y="4005"/>
                  </a:lnTo>
                  <a:lnTo>
                    <a:pt x="646537" y="4290"/>
                  </a:lnTo>
                  <a:lnTo>
                    <a:pt x="649544" y="4290"/>
                  </a:lnTo>
                  <a:lnTo>
                    <a:pt x="649544" y="4575"/>
                  </a:lnTo>
                  <a:lnTo>
                    <a:pt x="652551" y="4575"/>
                  </a:lnTo>
                  <a:lnTo>
                    <a:pt x="652551" y="4860"/>
                  </a:lnTo>
                  <a:lnTo>
                    <a:pt x="655558" y="4860"/>
                  </a:lnTo>
                  <a:lnTo>
                    <a:pt x="655558" y="5145"/>
                  </a:lnTo>
                  <a:lnTo>
                    <a:pt x="658566" y="5145"/>
                  </a:lnTo>
                  <a:lnTo>
                    <a:pt x="658566" y="5431"/>
                  </a:lnTo>
                  <a:lnTo>
                    <a:pt x="661573" y="5431"/>
                  </a:lnTo>
                  <a:lnTo>
                    <a:pt x="661573" y="5716"/>
                  </a:lnTo>
                  <a:lnTo>
                    <a:pt x="664580" y="5716"/>
                  </a:lnTo>
                  <a:lnTo>
                    <a:pt x="664580" y="6255"/>
                  </a:lnTo>
                  <a:lnTo>
                    <a:pt x="667587" y="6255"/>
                  </a:lnTo>
                  <a:lnTo>
                    <a:pt x="667587" y="6795"/>
                  </a:lnTo>
                  <a:lnTo>
                    <a:pt x="670594" y="6795"/>
                  </a:lnTo>
                  <a:lnTo>
                    <a:pt x="670594" y="7334"/>
                  </a:lnTo>
                  <a:lnTo>
                    <a:pt x="673601" y="7334"/>
                  </a:lnTo>
                  <a:lnTo>
                    <a:pt x="673601" y="7873"/>
                  </a:lnTo>
                  <a:lnTo>
                    <a:pt x="676609" y="7873"/>
                  </a:lnTo>
                  <a:lnTo>
                    <a:pt x="676609" y="8413"/>
                  </a:lnTo>
                  <a:lnTo>
                    <a:pt x="679616" y="8413"/>
                  </a:lnTo>
                  <a:lnTo>
                    <a:pt x="679616" y="8952"/>
                  </a:lnTo>
                  <a:lnTo>
                    <a:pt x="682623" y="8952"/>
                  </a:lnTo>
                  <a:lnTo>
                    <a:pt x="682623" y="9491"/>
                  </a:lnTo>
                  <a:lnTo>
                    <a:pt x="685630" y="9491"/>
                  </a:lnTo>
                  <a:lnTo>
                    <a:pt x="685630" y="10030"/>
                  </a:lnTo>
                  <a:lnTo>
                    <a:pt x="688637" y="10030"/>
                  </a:lnTo>
                  <a:lnTo>
                    <a:pt x="688637" y="10568"/>
                  </a:lnTo>
                  <a:lnTo>
                    <a:pt x="691644" y="10568"/>
                  </a:lnTo>
                  <a:lnTo>
                    <a:pt x="691644" y="11107"/>
                  </a:lnTo>
                  <a:lnTo>
                    <a:pt x="694651" y="11107"/>
                  </a:lnTo>
                  <a:lnTo>
                    <a:pt x="694651" y="12033"/>
                  </a:lnTo>
                  <a:lnTo>
                    <a:pt x="697659" y="12033"/>
                  </a:lnTo>
                  <a:lnTo>
                    <a:pt x="697659" y="12959"/>
                  </a:lnTo>
                  <a:lnTo>
                    <a:pt x="700666" y="12959"/>
                  </a:lnTo>
                  <a:lnTo>
                    <a:pt x="700666" y="13885"/>
                  </a:lnTo>
                  <a:lnTo>
                    <a:pt x="703673" y="13885"/>
                  </a:lnTo>
                  <a:lnTo>
                    <a:pt x="703673" y="14810"/>
                  </a:lnTo>
                  <a:lnTo>
                    <a:pt x="706680" y="14810"/>
                  </a:lnTo>
                  <a:lnTo>
                    <a:pt x="706680" y="15735"/>
                  </a:lnTo>
                  <a:lnTo>
                    <a:pt x="709687" y="15735"/>
                  </a:lnTo>
                  <a:lnTo>
                    <a:pt x="709687" y="16659"/>
                  </a:lnTo>
                  <a:lnTo>
                    <a:pt x="712694" y="16659"/>
                  </a:lnTo>
                  <a:lnTo>
                    <a:pt x="712694" y="17583"/>
                  </a:lnTo>
                  <a:lnTo>
                    <a:pt x="715701" y="17583"/>
                  </a:lnTo>
                  <a:lnTo>
                    <a:pt x="715701" y="18507"/>
                  </a:lnTo>
                  <a:lnTo>
                    <a:pt x="718709" y="18507"/>
                  </a:lnTo>
                  <a:lnTo>
                    <a:pt x="718709" y="19431"/>
                  </a:lnTo>
                  <a:lnTo>
                    <a:pt x="721716" y="19431"/>
                  </a:lnTo>
                  <a:lnTo>
                    <a:pt x="721716" y="20354"/>
                  </a:lnTo>
                  <a:lnTo>
                    <a:pt x="724723" y="20354"/>
                  </a:lnTo>
                  <a:lnTo>
                    <a:pt x="724723" y="21771"/>
                  </a:lnTo>
                  <a:lnTo>
                    <a:pt x="727730" y="21771"/>
                  </a:lnTo>
                  <a:lnTo>
                    <a:pt x="727730" y="23187"/>
                  </a:lnTo>
                  <a:lnTo>
                    <a:pt x="730737" y="23187"/>
                  </a:lnTo>
                  <a:lnTo>
                    <a:pt x="730737" y="24601"/>
                  </a:lnTo>
                  <a:lnTo>
                    <a:pt x="733744" y="24601"/>
                  </a:lnTo>
                  <a:lnTo>
                    <a:pt x="733744" y="26016"/>
                  </a:lnTo>
                  <a:lnTo>
                    <a:pt x="736752" y="26016"/>
                  </a:lnTo>
                  <a:lnTo>
                    <a:pt x="736752" y="27429"/>
                  </a:lnTo>
                  <a:lnTo>
                    <a:pt x="739759" y="27429"/>
                  </a:lnTo>
                  <a:lnTo>
                    <a:pt x="739759" y="28842"/>
                  </a:lnTo>
                  <a:lnTo>
                    <a:pt x="742766" y="28842"/>
                  </a:lnTo>
                  <a:lnTo>
                    <a:pt x="742766" y="30254"/>
                  </a:lnTo>
                  <a:lnTo>
                    <a:pt x="745773" y="30254"/>
                  </a:lnTo>
                  <a:lnTo>
                    <a:pt x="745773" y="31665"/>
                  </a:lnTo>
                  <a:lnTo>
                    <a:pt x="748780" y="31665"/>
                  </a:lnTo>
                  <a:lnTo>
                    <a:pt x="748780" y="33076"/>
                  </a:lnTo>
                  <a:lnTo>
                    <a:pt x="751787" y="33076"/>
                  </a:lnTo>
                  <a:lnTo>
                    <a:pt x="751787" y="34485"/>
                  </a:lnTo>
                  <a:lnTo>
                    <a:pt x="754794" y="34485"/>
                  </a:lnTo>
                  <a:lnTo>
                    <a:pt x="754794" y="36067"/>
                  </a:lnTo>
                  <a:lnTo>
                    <a:pt x="757802" y="36067"/>
                  </a:lnTo>
                  <a:lnTo>
                    <a:pt x="757802" y="37647"/>
                  </a:lnTo>
                  <a:lnTo>
                    <a:pt x="760809" y="37647"/>
                  </a:lnTo>
                  <a:lnTo>
                    <a:pt x="760809" y="39226"/>
                  </a:lnTo>
                  <a:lnTo>
                    <a:pt x="763816" y="39226"/>
                  </a:lnTo>
                  <a:lnTo>
                    <a:pt x="763816" y="40805"/>
                  </a:lnTo>
                  <a:lnTo>
                    <a:pt x="766823" y="40805"/>
                  </a:lnTo>
                  <a:lnTo>
                    <a:pt x="766823" y="42382"/>
                  </a:lnTo>
                  <a:lnTo>
                    <a:pt x="769830" y="42382"/>
                  </a:lnTo>
                  <a:lnTo>
                    <a:pt x="769830" y="43959"/>
                  </a:lnTo>
                  <a:lnTo>
                    <a:pt x="772837" y="43959"/>
                  </a:lnTo>
                  <a:lnTo>
                    <a:pt x="772837" y="45534"/>
                  </a:lnTo>
                  <a:lnTo>
                    <a:pt x="775845" y="45534"/>
                  </a:lnTo>
                  <a:lnTo>
                    <a:pt x="775845" y="47109"/>
                  </a:lnTo>
                  <a:lnTo>
                    <a:pt x="778852" y="47109"/>
                  </a:lnTo>
                  <a:lnTo>
                    <a:pt x="778852" y="48683"/>
                  </a:lnTo>
                  <a:lnTo>
                    <a:pt x="781859" y="48683"/>
                  </a:lnTo>
                  <a:lnTo>
                    <a:pt x="781859" y="50255"/>
                  </a:lnTo>
                  <a:lnTo>
                    <a:pt x="784866" y="50255"/>
                  </a:lnTo>
                  <a:lnTo>
                    <a:pt x="784866" y="51967"/>
                  </a:lnTo>
                  <a:lnTo>
                    <a:pt x="787873" y="51967"/>
                  </a:lnTo>
                  <a:lnTo>
                    <a:pt x="787873" y="53678"/>
                  </a:lnTo>
                  <a:lnTo>
                    <a:pt x="790880" y="53678"/>
                  </a:lnTo>
                  <a:lnTo>
                    <a:pt x="790880" y="55388"/>
                  </a:lnTo>
                  <a:lnTo>
                    <a:pt x="793887" y="55388"/>
                  </a:lnTo>
                  <a:lnTo>
                    <a:pt x="793887" y="57096"/>
                  </a:lnTo>
                  <a:lnTo>
                    <a:pt x="796895" y="57096"/>
                  </a:lnTo>
                  <a:lnTo>
                    <a:pt x="796895" y="58803"/>
                  </a:lnTo>
                  <a:lnTo>
                    <a:pt x="799902" y="58803"/>
                  </a:lnTo>
                  <a:lnTo>
                    <a:pt x="799902" y="60510"/>
                  </a:lnTo>
                  <a:lnTo>
                    <a:pt x="802909" y="60510"/>
                  </a:lnTo>
                  <a:lnTo>
                    <a:pt x="802909" y="62215"/>
                  </a:lnTo>
                  <a:lnTo>
                    <a:pt x="805916" y="62215"/>
                  </a:lnTo>
                  <a:lnTo>
                    <a:pt x="805916" y="63919"/>
                  </a:lnTo>
                  <a:lnTo>
                    <a:pt x="808923" y="63919"/>
                  </a:lnTo>
                  <a:lnTo>
                    <a:pt x="808923" y="65622"/>
                  </a:lnTo>
                  <a:lnTo>
                    <a:pt x="811930" y="65622"/>
                  </a:lnTo>
                  <a:lnTo>
                    <a:pt x="811930" y="67324"/>
                  </a:lnTo>
                  <a:lnTo>
                    <a:pt x="814937" y="67324"/>
                  </a:lnTo>
                  <a:lnTo>
                    <a:pt x="814937" y="69121"/>
                  </a:lnTo>
                  <a:lnTo>
                    <a:pt x="817945" y="69121"/>
                  </a:lnTo>
                  <a:lnTo>
                    <a:pt x="817945" y="70917"/>
                  </a:lnTo>
                  <a:lnTo>
                    <a:pt x="820952" y="70917"/>
                  </a:lnTo>
                  <a:lnTo>
                    <a:pt x="820952" y="72712"/>
                  </a:lnTo>
                  <a:lnTo>
                    <a:pt x="823959" y="72712"/>
                  </a:lnTo>
                  <a:lnTo>
                    <a:pt x="823959" y="74506"/>
                  </a:lnTo>
                  <a:lnTo>
                    <a:pt x="826966" y="74506"/>
                  </a:lnTo>
                  <a:lnTo>
                    <a:pt x="826966" y="76299"/>
                  </a:lnTo>
                  <a:lnTo>
                    <a:pt x="829973" y="76299"/>
                  </a:lnTo>
                  <a:lnTo>
                    <a:pt x="829973" y="78090"/>
                  </a:lnTo>
                  <a:lnTo>
                    <a:pt x="832980" y="78090"/>
                  </a:lnTo>
                  <a:lnTo>
                    <a:pt x="832980" y="79880"/>
                  </a:lnTo>
                  <a:lnTo>
                    <a:pt x="835988" y="79880"/>
                  </a:lnTo>
                  <a:lnTo>
                    <a:pt x="835988" y="81669"/>
                  </a:lnTo>
                  <a:lnTo>
                    <a:pt x="838995" y="81669"/>
                  </a:lnTo>
                  <a:lnTo>
                    <a:pt x="838995" y="83456"/>
                  </a:lnTo>
                  <a:lnTo>
                    <a:pt x="842002" y="83456"/>
                  </a:lnTo>
                  <a:lnTo>
                    <a:pt x="842002" y="85243"/>
                  </a:lnTo>
                  <a:lnTo>
                    <a:pt x="845009" y="85243"/>
                  </a:lnTo>
                  <a:lnTo>
                    <a:pt x="845009" y="87515"/>
                  </a:lnTo>
                  <a:lnTo>
                    <a:pt x="848016" y="87515"/>
                  </a:lnTo>
                  <a:lnTo>
                    <a:pt x="848016" y="89786"/>
                  </a:lnTo>
                  <a:lnTo>
                    <a:pt x="851023" y="89786"/>
                  </a:lnTo>
                  <a:lnTo>
                    <a:pt x="851023" y="92054"/>
                  </a:lnTo>
                  <a:lnTo>
                    <a:pt x="854030" y="92054"/>
                  </a:lnTo>
                  <a:lnTo>
                    <a:pt x="854030" y="94321"/>
                  </a:lnTo>
                  <a:lnTo>
                    <a:pt x="857038" y="94321"/>
                  </a:lnTo>
                  <a:lnTo>
                    <a:pt x="857038" y="96585"/>
                  </a:lnTo>
                  <a:lnTo>
                    <a:pt x="860045" y="96585"/>
                  </a:lnTo>
                  <a:lnTo>
                    <a:pt x="860045" y="98848"/>
                  </a:lnTo>
                  <a:lnTo>
                    <a:pt x="863052" y="98848"/>
                  </a:lnTo>
                  <a:lnTo>
                    <a:pt x="863052" y="101108"/>
                  </a:lnTo>
                  <a:lnTo>
                    <a:pt x="866059" y="101108"/>
                  </a:lnTo>
                  <a:lnTo>
                    <a:pt x="866059" y="103367"/>
                  </a:lnTo>
                  <a:lnTo>
                    <a:pt x="869066" y="103367"/>
                  </a:lnTo>
                  <a:lnTo>
                    <a:pt x="869066" y="105623"/>
                  </a:lnTo>
                  <a:lnTo>
                    <a:pt x="872073" y="105623"/>
                  </a:lnTo>
                  <a:lnTo>
                    <a:pt x="872073" y="107878"/>
                  </a:lnTo>
                  <a:lnTo>
                    <a:pt x="875080" y="107878"/>
                  </a:lnTo>
                  <a:lnTo>
                    <a:pt x="875080" y="110946"/>
                  </a:lnTo>
                  <a:lnTo>
                    <a:pt x="878088" y="110946"/>
                  </a:lnTo>
                  <a:lnTo>
                    <a:pt x="878088" y="114011"/>
                  </a:lnTo>
                  <a:lnTo>
                    <a:pt x="881095" y="114011"/>
                  </a:lnTo>
                  <a:lnTo>
                    <a:pt x="881095" y="117072"/>
                  </a:lnTo>
                  <a:lnTo>
                    <a:pt x="884102" y="117072"/>
                  </a:lnTo>
                  <a:lnTo>
                    <a:pt x="884102" y="120129"/>
                  </a:lnTo>
                  <a:lnTo>
                    <a:pt x="887109" y="120129"/>
                  </a:lnTo>
                  <a:lnTo>
                    <a:pt x="887109" y="123183"/>
                  </a:lnTo>
                  <a:lnTo>
                    <a:pt x="890116" y="123183"/>
                  </a:lnTo>
                  <a:lnTo>
                    <a:pt x="890116" y="126233"/>
                  </a:lnTo>
                  <a:lnTo>
                    <a:pt x="893123" y="126233"/>
                  </a:lnTo>
                  <a:lnTo>
                    <a:pt x="893123" y="129279"/>
                  </a:lnTo>
                  <a:lnTo>
                    <a:pt x="896131" y="129279"/>
                  </a:lnTo>
                  <a:lnTo>
                    <a:pt x="896131" y="132322"/>
                  </a:lnTo>
                  <a:lnTo>
                    <a:pt x="899138" y="132322"/>
                  </a:lnTo>
                  <a:lnTo>
                    <a:pt x="899138" y="135361"/>
                  </a:lnTo>
                  <a:lnTo>
                    <a:pt x="902145" y="135361"/>
                  </a:lnTo>
                  <a:lnTo>
                    <a:pt x="902145" y="138397"/>
                  </a:lnTo>
                  <a:lnTo>
                    <a:pt x="905152" y="138397"/>
                  </a:lnTo>
                  <a:lnTo>
                    <a:pt x="905152" y="142325"/>
                  </a:lnTo>
                  <a:lnTo>
                    <a:pt x="908159" y="142325"/>
                  </a:lnTo>
                  <a:lnTo>
                    <a:pt x="908159" y="146248"/>
                  </a:lnTo>
                  <a:lnTo>
                    <a:pt x="911166" y="146248"/>
                  </a:lnTo>
                  <a:lnTo>
                    <a:pt x="911166" y="150165"/>
                  </a:lnTo>
                  <a:lnTo>
                    <a:pt x="914173" y="150165"/>
                  </a:lnTo>
                  <a:lnTo>
                    <a:pt x="914173" y="154076"/>
                  </a:lnTo>
                  <a:lnTo>
                    <a:pt x="917181" y="154076"/>
                  </a:lnTo>
                  <a:lnTo>
                    <a:pt x="917181" y="157981"/>
                  </a:lnTo>
                  <a:lnTo>
                    <a:pt x="920188" y="157981"/>
                  </a:lnTo>
                  <a:lnTo>
                    <a:pt x="920188" y="161880"/>
                  </a:lnTo>
                  <a:lnTo>
                    <a:pt x="923195" y="161880"/>
                  </a:lnTo>
                  <a:lnTo>
                    <a:pt x="923195" y="165772"/>
                  </a:lnTo>
                  <a:lnTo>
                    <a:pt x="926202" y="165772"/>
                  </a:lnTo>
                  <a:lnTo>
                    <a:pt x="926202" y="169659"/>
                  </a:lnTo>
                  <a:lnTo>
                    <a:pt x="929209" y="169659"/>
                  </a:lnTo>
                  <a:lnTo>
                    <a:pt x="929209" y="173540"/>
                  </a:lnTo>
                  <a:lnTo>
                    <a:pt x="932216" y="173540"/>
                  </a:lnTo>
                  <a:lnTo>
                    <a:pt x="932216" y="177415"/>
                  </a:lnTo>
                  <a:lnTo>
                    <a:pt x="935224" y="177415"/>
                  </a:lnTo>
                  <a:lnTo>
                    <a:pt x="935224" y="182314"/>
                  </a:lnTo>
                  <a:lnTo>
                    <a:pt x="938231" y="182314"/>
                  </a:lnTo>
                  <a:lnTo>
                    <a:pt x="938231" y="187203"/>
                  </a:lnTo>
                  <a:lnTo>
                    <a:pt x="941238" y="187203"/>
                  </a:lnTo>
                  <a:lnTo>
                    <a:pt x="941238" y="192083"/>
                  </a:lnTo>
                  <a:lnTo>
                    <a:pt x="944245" y="192083"/>
                  </a:lnTo>
                  <a:lnTo>
                    <a:pt x="944245" y="196953"/>
                  </a:lnTo>
                  <a:lnTo>
                    <a:pt x="947252" y="196953"/>
                  </a:lnTo>
                  <a:lnTo>
                    <a:pt x="947252" y="201814"/>
                  </a:lnTo>
                  <a:lnTo>
                    <a:pt x="950259" y="201814"/>
                  </a:lnTo>
                  <a:lnTo>
                    <a:pt x="950259" y="206666"/>
                  </a:lnTo>
                  <a:lnTo>
                    <a:pt x="953266" y="206666"/>
                  </a:lnTo>
                  <a:lnTo>
                    <a:pt x="953266" y="211507"/>
                  </a:lnTo>
                  <a:lnTo>
                    <a:pt x="956274" y="211507"/>
                  </a:lnTo>
                  <a:lnTo>
                    <a:pt x="956274" y="216340"/>
                  </a:lnTo>
                  <a:lnTo>
                    <a:pt x="959281" y="216340"/>
                  </a:lnTo>
                  <a:lnTo>
                    <a:pt x="959281" y="221163"/>
                  </a:lnTo>
                  <a:lnTo>
                    <a:pt x="962288" y="221163"/>
                  </a:lnTo>
                  <a:lnTo>
                    <a:pt x="962288" y="225977"/>
                  </a:lnTo>
                  <a:lnTo>
                    <a:pt x="965295" y="225977"/>
                  </a:lnTo>
                  <a:lnTo>
                    <a:pt x="965295" y="231562"/>
                  </a:lnTo>
                  <a:lnTo>
                    <a:pt x="968302" y="231562"/>
                  </a:lnTo>
                  <a:lnTo>
                    <a:pt x="968302" y="237134"/>
                  </a:lnTo>
                  <a:lnTo>
                    <a:pt x="971309" y="237134"/>
                  </a:lnTo>
                  <a:lnTo>
                    <a:pt x="971309" y="242694"/>
                  </a:lnTo>
                  <a:lnTo>
                    <a:pt x="974316" y="242694"/>
                  </a:lnTo>
                  <a:lnTo>
                    <a:pt x="974316" y="248241"/>
                  </a:lnTo>
                  <a:lnTo>
                    <a:pt x="977324" y="248241"/>
                  </a:lnTo>
                  <a:lnTo>
                    <a:pt x="977324" y="253775"/>
                  </a:lnTo>
                  <a:lnTo>
                    <a:pt x="980331" y="253775"/>
                  </a:lnTo>
                  <a:lnTo>
                    <a:pt x="980331" y="259297"/>
                  </a:lnTo>
                  <a:lnTo>
                    <a:pt x="983338" y="259297"/>
                  </a:lnTo>
                  <a:lnTo>
                    <a:pt x="983338" y="264807"/>
                  </a:lnTo>
                  <a:lnTo>
                    <a:pt x="986345" y="264807"/>
                  </a:lnTo>
                  <a:lnTo>
                    <a:pt x="986345" y="270304"/>
                  </a:lnTo>
                  <a:lnTo>
                    <a:pt x="989352" y="270304"/>
                  </a:lnTo>
                  <a:lnTo>
                    <a:pt x="989352" y="275788"/>
                  </a:lnTo>
                  <a:lnTo>
                    <a:pt x="992359" y="275788"/>
                  </a:lnTo>
                  <a:lnTo>
                    <a:pt x="992359" y="281261"/>
                  </a:lnTo>
                  <a:lnTo>
                    <a:pt x="995367" y="281261"/>
                  </a:lnTo>
                  <a:lnTo>
                    <a:pt x="995367" y="287400"/>
                  </a:lnTo>
                  <a:lnTo>
                    <a:pt x="998374" y="287400"/>
                  </a:lnTo>
                  <a:lnTo>
                    <a:pt x="998374" y="293523"/>
                  </a:lnTo>
                  <a:lnTo>
                    <a:pt x="1001381" y="293523"/>
                  </a:lnTo>
                  <a:lnTo>
                    <a:pt x="1001381" y="299631"/>
                  </a:lnTo>
                  <a:lnTo>
                    <a:pt x="1004388" y="299631"/>
                  </a:lnTo>
                  <a:lnTo>
                    <a:pt x="1004388" y="305724"/>
                  </a:lnTo>
                  <a:lnTo>
                    <a:pt x="1007395" y="305724"/>
                  </a:lnTo>
                  <a:lnTo>
                    <a:pt x="1007395" y="311801"/>
                  </a:lnTo>
                  <a:lnTo>
                    <a:pt x="1010402" y="311801"/>
                  </a:lnTo>
                  <a:lnTo>
                    <a:pt x="1010402" y="317862"/>
                  </a:lnTo>
                  <a:lnTo>
                    <a:pt x="1013409" y="317862"/>
                  </a:lnTo>
                  <a:lnTo>
                    <a:pt x="1013409" y="323909"/>
                  </a:lnTo>
                  <a:lnTo>
                    <a:pt x="1016417" y="323909"/>
                  </a:lnTo>
                  <a:lnTo>
                    <a:pt x="1016417" y="329939"/>
                  </a:lnTo>
                  <a:lnTo>
                    <a:pt x="1019424" y="329939"/>
                  </a:lnTo>
                  <a:lnTo>
                    <a:pt x="1019424" y="335955"/>
                  </a:lnTo>
                  <a:lnTo>
                    <a:pt x="1022431" y="335955"/>
                  </a:lnTo>
                  <a:lnTo>
                    <a:pt x="1022431" y="341955"/>
                  </a:lnTo>
                  <a:lnTo>
                    <a:pt x="1025438" y="341955"/>
                  </a:lnTo>
                  <a:lnTo>
                    <a:pt x="1025438" y="348398"/>
                  </a:lnTo>
                  <a:lnTo>
                    <a:pt x="1028445" y="348398"/>
                  </a:lnTo>
                  <a:lnTo>
                    <a:pt x="1028445" y="354824"/>
                  </a:lnTo>
                  <a:lnTo>
                    <a:pt x="1031452" y="354824"/>
                  </a:lnTo>
                  <a:lnTo>
                    <a:pt x="1031452" y="361232"/>
                  </a:lnTo>
                  <a:lnTo>
                    <a:pt x="1034460" y="361232"/>
                  </a:lnTo>
                  <a:lnTo>
                    <a:pt x="1034460" y="367623"/>
                  </a:lnTo>
                  <a:lnTo>
                    <a:pt x="1037467" y="367623"/>
                  </a:lnTo>
                  <a:lnTo>
                    <a:pt x="1037467" y="373996"/>
                  </a:lnTo>
                  <a:lnTo>
                    <a:pt x="1040474" y="373996"/>
                  </a:lnTo>
                  <a:lnTo>
                    <a:pt x="1040474" y="380351"/>
                  </a:lnTo>
                  <a:lnTo>
                    <a:pt x="1043481" y="380351"/>
                  </a:lnTo>
                  <a:lnTo>
                    <a:pt x="1043481" y="386690"/>
                  </a:lnTo>
                  <a:lnTo>
                    <a:pt x="1046488" y="386690"/>
                  </a:lnTo>
                  <a:lnTo>
                    <a:pt x="1046488" y="393011"/>
                  </a:lnTo>
                  <a:lnTo>
                    <a:pt x="1049495" y="393011"/>
                  </a:lnTo>
                  <a:lnTo>
                    <a:pt x="1049495" y="399314"/>
                  </a:lnTo>
                  <a:lnTo>
                    <a:pt x="1052502" y="399314"/>
                  </a:lnTo>
                  <a:lnTo>
                    <a:pt x="1052502" y="405601"/>
                  </a:lnTo>
                  <a:lnTo>
                    <a:pt x="1055510" y="405601"/>
                  </a:lnTo>
                  <a:lnTo>
                    <a:pt x="1055510" y="410989"/>
                  </a:lnTo>
                  <a:lnTo>
                    <a:pt x="1058517" y="410989"/>
                  </a:lnTo>
                  <a:lnTo>
                    <a:pt x="1058517" y="416365"/>
                  </a:lnTo>
                  <a:lnTo>
                    <a:pt x="1061524" y="416365"/>
                  </a:lnTo>
                  <a:lnTo>
                    <a:pt x="1061524" y="421729"/>
                  </a:lnTo>
                  <a:lnTo>
                    <a:pt x="1064531" y="421729"/>
                  </a:lnTo>
                  <a:lnTo>
                    <a:pt x="1064531" y="427079"/>
                  </a:lnTo>
                  <a:lnTo>
                    <a:pt x="1067538" y="427079"/>
                  </a:lnTo>
                  <a:lnTo>
                    <a:pt x="1067538" y="432417"/>
                  </a:lnTo>
                  <a:lnTo>
                    <a:pt x="1070545" y="432417"/>
                  </a:lnTo>
                  <a:lnTo>
                    <a:pt x="1070545" y="437743"/>
                  </a:lnTo>
                  <a:lnTo>
                    <a:pt x="1073552" y="437743"/>
                  </a:lnTo>
                  <a:lnTo>
                    <a:pt x="1073552" y="443056"/>
                  </a:lnTo>
                  <a:lnTo>
                    <a:pt x="1076560" y="443056"/>
                  </a:lnTo>
                  <a:lnTo>
                    <a:pt x="1076560" y="448356"/>
                  </a:lnTo>
                  <a:lnTo>
                    <a:pt x="1079567" y="448356"/>
                  </a:lnTo>
                  <a:lnTo>
                    <a:pt x="1079567" y="453645"/>
                  </a:lnTo>
                  <a:lnTo>
                    <a:pt x="1082574" y="453645"/>
                  </a:lnTo>
                  <a:lnTo>
                    <a:pt x="1082574" y="458920"/>
                  </a:lnTo>
                  <a:lnTo>
                    <a:pt x="1085581" y="458920"/>
                  </a:lnTo>
                  <a:lnTo>
                    <a:pt x="1085581" y="462962"/>
                  </a:lnTo>
                  <a:lnTo>
                    <a:pt x="1088588" y="462962"/>
                  </a:lnTo>
                  <a:lnTo>
                    <a:pt x="1088588" y="466997"/>
                  </a:lnTo>
                  <a:lnTo>
                    <a:pt x="1091595" y="466997"/>
                  </a:lnTo>
                  <a:lnTo>
                    <a:pt x="1091595" y="471024"/>
                  </a:lnTo>
                  <a:lnTo>
                    <a:pt x="1094603" y="471024"/>
                  </a:lnTo>
                  <a:lnTo>
                    <a:pt x="1094603" y="475044"/>
                  </a:lnTo>
                  <a:lnTo>
                    <a:pt x="1097610" y="475044"/>
                  </a:lnTo>
                  <a:lnTo>
                    <a:pt x="1097610" y="479057"/>
                  </a:lnTo>
                  <a:lnTo>
                    <a:pt x="1100617" y="479057"/>
                  </a:lnTo>
                  <a:lnTo>
                    <a:pt x="1100617" y="483063"/>
                  </a:lnTo>
                  <a:lnTo>
                    <a:pt x="1103624" y="483063"/>
                  </a:lnTo>
                  <a:lnTo>
                    <a:pt x="1103624" y="487061"/>
                  </a:lnTo>
                  <a:lnTo>
                    <a:pt x="1106631" y="487061"/>
                  </a:lnTo>
                  <a:lnTo>
                    <a:pt x="1106631" y="491052"/>
                  </a:lnTo>
                  <a:lnTo>
                    <a:pt x="1109638" y="491052"/>
                  </a:lnTo>
                  <a:lnTo>
                    <a:pt x="1109638" y="495036"/>
                  </a:lnTo>
                  <a:lnTo>
                    <a:pt x="1112645" y="495036"/>
                  </a:lnTo>
                  <a:lnTo>
                    <a:pt x="1112645" y="499013"/>
                  </a:lnTo>
                  <a:lnTo>
                    <a:pt x="1115653" y="499013"/>
                  </a:lnTo>
                  <a:lnTo>
                    <a:pt x="1115653" y="502280"/>
                  </a:lnTo>
                  <a:lnTo>
                    <a:pt x="1118660" y="502280"/>
                  </a:lnTo>
                  <a:lnTo>
                    <a:pt x="1118660" y="505543"/>
                  </a:lnTo>
                  <a:lnTo>
                    <a:pt x="1121667" y="505543"/>
                  </a:lnTo>
                  <a:lnTo>
                    <a:pt x="1121667" y="508800"/>
                  </a:lnTo>
                  <a:lnTo>
                    <a:pt x="1124674" y="508800"/>
                  </a:lnTo>
                  <a:lnTo>
                    <a:pt x="1124674" y="512052"/>
                  </a:lnTo>
                  <a:lnTo>
                    <a:pt x="1127681" y="512052"/>
                  </a:lnTo>
                  <a:lnTo>
                    <a:pt x="1127681" y="515300"/>
                  </a:lnTo>
                  <a:lnTo>
                    <a:pt x="1130688" y="515300"/>
                  </a:lnTo>
                  <a:lnTo>
                    <a:pt x="1130688" y="518543"/>
                  </a:lnTo>
                  <a:lnTo>
                    <a:pt x="1133695" y="518543"/>
                  </a:lnTo>
                  <a:lnTo>
                    <a:pt x="1133695" y="521781"/>
                  </a:lnTo>
                  <a:lnTo>
                    <a:pt x="1136703" y="521781"/>
                  </a:lnTo>
                  <a:lnTo>
                    <a:pt x="1136703" y="525014"/>
                  </a:lnTo>
                  <a:lnTo>
                    <a:pt x="1139710" y="525014"/>
                  </a:lnTo>
                  <a:lnTo>
                    <a:pt x="1139710" y="528243"/>
                  </a:lnTo>
                  <a:lnTo>
                    <a:pt x="1142717" y="528243"/>
                  </a:lnTo>
                  <a:lnTo>
                    <a:pt x="1142717" y="531467"/>
                  </a:lnTo>
                  <a:lnTo>
                    <a:pt x="1145724" y="531467"/>
                  </a:lnTo>
                  <a:lnTo>
                    <a:pt x="1145724" y="534100"/>
                  </a:lnTo>
                  <a:lnTo>
                    <a:pt x="1148731" y="534100"/>
                  </a:lnTo>
                  <a:lnTo>
                    <a:pt x="1148731" y="536730"/>
                  </a:lnTo>
                  <a:lnTo>
                    <a:pt x="1151738" y="536730"/>
                  </a:lnTo>
                  <a:lnTo>
                    <a:pt x="1151738" y="539357"/>
                  </a:lnTo>
                  <a:lnTo>
                    <a:pt x="1154746" y="539357"/>
                  </a:lnTo>
                  <a:lnTo>
                    <a:pt x="1154746" y="541981"/>
                  </a:lnTo>
                  <a:lnTo>
                    <a:pt x="1157753" y="541981"/>
                  </a:lnTo>
                  <a:lnTo>
                    <a:pt x="1157753" y="544602"/>
                  </a:lnTo>
                  <a:lnTo>
                    <a:pt x="1160760" y="544602"/>
                  </a:lnTo>
                  <a:lnTo>
                    <a:pt x="1160760" y="547219"/>
                  </a:lnTo>
                  <a:lnTo>
                    <a:pt x="1163767" y="547219"/>
                  </a:lnTo>
                  <a:lnTo>
                    <a:pt x="1163767" y="549833"/>
                  </a:lnTo>
                  <a:lnTo>
                    <a:pt x="1166774" y="549833"/>
                  </a:lnTo>
                  <a:lnTo>
                    <a:pt x="1166774" y="552445"/>
                  </a:lnTo>
                  <a:lnTo>
                    <a:pt x="1169781" y="552445"/>
                  </a:lnTo>
                  <a:lnTo>
                    <a:pt x="1169781" y="555052"/>
                  </a:lnTo>
                  <a:lnTo>
                    <a:pt x="1172788" y="555052"/>
                  </a:lnTo>
                  <a:lnTo>
                    <a:pt x="1172788" y="557657"/>
                  </a:lnTo>
                  <a:lnTo>
                    <a:pt x="1175796" y="557657"/>
                  </a:lnTo>
                  <a:lnTo>
                    <a:pt x="1175796" y="559605"/>
                  </a:lnTo>
                  <a:lnTo>
                    <a:pt x="1178803" y="559605"/>
                  </a:lnTo>
                  <a:lnTo>
                    <a:pt x="1178803" y="561550"/>
                  </a:lnTo>
                  <a:lnTo>
                    <a:pt x="1181810" y="561550"/>
                  </a:lnTo>
                  <a:lnTo>
                    <a:pt x="1181810" y="563494"/>
                  </a:lnTo>
                  <a:lnTo>
                    <a:pt x="1184817" y="563494"/>
                  </a:lnTo>
                  <a:lnTo>
                    <a:pt x="1184817" y="565436"/>
                  </a:lnTo>
                  <a:lnTo>
                    <a:pt x="1187824" y="565436"/>
                  </a:lnTo>
                  <a:lnTo>
                    <a:pt x="1187824" y="567377"/>
                  </a:lnTo>
                  <a:lnTo>
                    <a:pt x="1190831" y="567377"/>
                  </a:lnTo>
                  <a:lnTo>
                    <a:pt x="1190831" y="569315"/>
                  </a:lnTo>
                  <a:lnTo>
                    <a:pt x="1193839" y="569315"/>
                  </a:lnTo>
                  <a:lnTo>
                    <a:pt x="1193839" y="571252"/>
                  </a:lnTo>
                  <a:lnTo>
                    <a:pt x="1196846" y="571252"/>
                  </a:lnTo>
                  <a:lnTo>
                    <a:pt x="1196846" y="573187"/>
                  </a:lnTo>
                  <a:lnTo>
                    <a:pt x="1199853" y="573187"/>
                  </a:lnTo>
                  <a:lnTo>
                    <a:pt x="1199853" y="575120"/>
                  </a:lnTo>
                  <a:lnTo>
                    <a:pt x="1202860" y="575120"/>
                  </a:lnTo>
                  <a:lnTo>
                    <a:pt x="1202860" y="577052"/>
                  </a:lnTo>
                  <a:lnTo>
                    <a:pt x="1205867" y="577052"/>
                  </a:lnTo>
                  <a:lnTo>
                    <a:pt x="1205867" y="578683"/>
                  </a:lnTo>
                  <a:lnTo>
                    <a:pt x="1208874" y="578683"/>
                  </a:lnTo>
                  <a:lnTo>
                    <a:pt x="1208874" y="580314"/>
                  </a:lnTo>
                  <a:lnTo>
                    <a:pt x="1211881" y="580314"/>
                  </a:lnTo>
                  <a:lnTo>
                    <a:pt x="1211881" y="581943"/>
                  </a:lnTo>
                  <a:lnTo>
                    <a:pt x="1214889" y="581943"/>
                  </a:lnTo>
                  <a:lnTo>
                    <a:pt x="1214889" y="583571"/>
                  </a:lnTo>
                  <a:lnTo>
                    <a:pt x="1217896" y="583571"/>
                  </a:lnTo>
                  <a:lnTo>
                    <a:pt x="1217896" y="585197"/>
                  </a:lnTo>
                  <a:lnTo>
                    <a:pt x="1220903" y="585197"/>
                  </a:lnTo>
                  <a:lnTo>
                    <a:pt x="1220903" y="586822"/>
                  </a:lnTo>
                  <a:lnTo>
                    <a:pt x="1223910" y="586822"/>
                  </a:lnTo>
                  <a:lnTo>
                    <a:pt x="1223910" y="588446"/>
                  </a:lnTo>
                  <a:lnTo>
                    <a:pt x="1226917" y="588446"/>
                  </a:lnTo>
                  <a:lnTo>
                    <a:pt x="1226917" y="590069"/>
                  </a:lnTo>
                  <a:lnTo>
                    <a:pt x="1229924" y="590069"/>
                  </a:lnTo>
                  <a:lnTo>
                    <a:pt x="1229924" y="591691"/>
                  </a:lnTo>
                  <a:lnTo>
                    <a:pt x="1232931" y="591691"/>
                  </a:lnTo>
                  <a:lnTo>
                    <a:pt x="1232931" y="593311"/>
                  </a:lnTo>
                  <a:lnTo>
                    <a:pt x="1235939" y="593311"/>
                  </a:lnTo>
                  <a:lnTo>
                    <a:pt x="1235939" y="595000"/>
                  </a:lnTo>
                  <a:lnTo>
                    <a:pt x="1238946" y="595000"/>
                  </a:lnTo>
                  <a:lnTo>
                    <a:pt x="1238946" y="596688"/>
                  </a:lnTo>
                  <a:lnTo>
                    <a:pt x="1241953" y="596688"/>
                  </a:lnTo>
                  <a:lnTo>
                    <a:pt x="1241953" y="598375"/>
                  </a:lnTo>
                  <a:lnTo>
                    <a:pt x="1244960" y="598375"/>
                  </a:lnTo>
                  <a:lnTo>
                    <a:pt x="1244960" y="600060"/>
                  </a:lnTo>
                  <a:lnTo>
                    <a:pt x="1247967" y="600060"/>
                  </a:lnTo>
                  <a:lnTo>
                    <a:pt x="1247967" y="601744"/>
                  </a:lnTo>
                  <a:lnTo>
                    <a:pt x="1250974" y="601744"/>
                  </a:lnTo>
                  <a:lnTo>
                    <a:pt x="1250974" y="603426"/>
                  </a:lnTo>
                  <a:lnTo>
                    <a:pt x="1253982" y="603426"/>
                  </a:lnTo>
                  <a:lnTo>
                    <a:pt x="1253982" y="605107"/>
                  </a:lnTo>
                  <a:lnTo>
                    <a:pt x="1256989" y="605107"/>
                  </a:lnTo>
                  <a:lnTo>
                    <a:pt x="1256989" y="606787"/>
                  </a:lnTo>
                  <a:lnTo>
                    <a:pt x="1259996" y="606787"/>
                  </a:lnTo>
                  <a:lnTo>
                    <a:pt x="1259996" y="608466"/>
                  </a:lnTo>
                  <a:lnTo>
                    <a:pt x="1263003" y="608466"/>
                  </a:lnTo>
                  <a:lnTo>
                    <a:pt x="1263003" y="610143"/>
                  </a:lnTo>
                  <a:lnTo>
                    <a:pt x="1266010" y="610143"/>
                  </a:lnTo>
                  <a:lnTo>
                    <a:pt x="1266010" y="612121"/>
                  </a:lnTo>
                  <a:lnTo>
                    <a:pt x="1269017" y="612121"/>
                  </a:lnTo>
                  <a:lnTo>
                    <a:pt x="1269017" y="614098"/>
                  </a:lnTo>
                  <a:lnTo>
                    <a:pt x="1272024" y="614098"/>
                  </a:lnTo>
                  <a:lnTo>
                    <a:pt x="1272024" y="616072"/>
                  </a:lnTo>
                  <a:lnTo>
                    <a:pt x="1275032" y="616072"/>
                  </a:lnTo>
                  <a:lnTo>
                    <a:pt x="1275032" y="618045"/>
                  </a:lnTo>
                  <a:lnTo>
                    <a:pt x="1278039" y="618045"/>
                  </a:lnTo>
                  <a:lnTo>
                    <a:pt x="1278039" y="620016"/>
                  </a:lnTo>
                  <a:lnTo>
                    <a:pt x="1281046" y="620016"/>
                  </a:lnTo>
                  <a:lnTo>
                    <a:pt x="1281046" y="621985"/>
                  </a:lnTo>
                  <a:lnTo>
                    <a:pt x="1284053" y="621985"/>
                  </a:lnTo>
                  <a:lnTo>
                    <a:pt x="1284053" y="623952"/>
                  </a:lnTo>
                  <a:lnTo>
                    <a:pt x="1287060" y="623952"/>
                  </a:lnTo>
                  <a:lnTo>
                    <a:pt x="1287060" y="625918"/>
                  </a:lnTo>
                  <a:lnTo>
                    <a:pt x="1290067" y="625918"/>
                  </a:lnTo>
                  <a:lnTo>
                    <a:pt x="1290067" y="627881"/>
                  </a:lnTo>
                  <a:lnTo>
                    <a:pt x="1293075" y="627881"/>
                  </a:lnTo>
                  <a:lnTo>
                    <a:pt x="1293075" y="629843"/>
                  </a:lnTo>
                  <a:lnTo>
                    <a:pt x="1296082" y="629843"/>
                  </a:lnTo>
                  <a:lnTo>
                    <a:pt x="1296082" y="632355"/>
                  </a:lnTo>
                  <a:lnTo>
                    <a:pt x="1299089" y="632355"/>
                  </a:lnTo>
                  <a:lnTo>
                    <a:pt x="1299089" y="634865"/>
                  </a:lnTo>
                  <a:lnTo>
                    <a:pt x="1302096" y="634865"/>
                  </a:lnTo>
                  <a:lnTo>
                    <a:pt x="1302096" y="637371"/>
                  </a:lnTo>
                  <a:lnTo>
                    <a:pt x="1305103" y="637371"/>
                  </a:lnTo>
                  <a:lnTo>
                    <a:pt x="1305103" y="639874"/>
                  </a:lnTo>
                  <a:lnTo>
                    <a:pt x="1308110" y="639874"/>
                  </a:lnTo>
                  <a:lnTo>
                    <a:pt x="1308110" y="642375"/>
                  </a:lnTo>
                  <a:lnTo>
                    <a:pt x="1311117" y="642375"/>
                  </a:lnTo>
                  <a:lnTo>
                    <a:pt x="1311117" y="644872"/>
                  </a:lnTo>
                  <a:lnTo>
                    <a:pt x="1314125" y="644872"/>
                  </a:lnTo>
                  <a:lnTo>
                    <a:pt x="1314125" y="647366"/>
                  </a:lnTo>
                  <a:lnTo>
                    <a:pt x="1317132" y="647366"/>
                  </a:lnTo>
                  <a:lnTo>
                    <a:pt x="1317132" y="649857"/>
                  </a:lnTo>
                  <a:lnTo>
                    <a:pt x="1320139" y="649857"/>
                  </a:lnTo>
                  <a:lnTo>
                    <a:pt x="1320139" y="652345"/>
                  </a:lnTo>
                  <a:lnTo>
                    <a:pt x="1323146" y="652345"/>
                  </a:lnTo>
                  <a:lnTo>
                    <a:pt x="1323146" y="654830"/>
                  </a:lnTo>
                  <a:lnTo>
                    <a:pt x="1326153" y="654830"/>
                  </a:lnTo>
                  <a:lnTo>
                    <a:pt x="1326153" y="657672"/>
                  </a:lnTo>
                  <a:lnTo>
                    <a:pt x="1329160" y="657672"/>
                  </a:lnTo>
                  <a:lnTo>
                    <a:pt x="1329160" y="660510"/>
                  </a:lnTo>
                  <a:lnTo>
                    <a:pt x="1332167" y="660510"/>
                  </a:lnTo>
                  <a:lnTo>
                    <a:pt x="1332167" y="663344"/>
                  </a:lnTo>
                  <a:lnTo>
                    <a:pt x="1335175" y="663344"/>
                  </a:lnTo>
                  <a:lnTo>
                    <a:pt x="1335175" y="666174"/>
                  </a:lnTo>
                  <a:lnTo>
                    <a:pt x="1338182" y="666174"/>
                  </a:lnTo>
                  <a:lnTo>
                    <a:pt x="1338182" y="669000"/>
                  </a:lnTo>
                  <a:lnTo>
                    <a:pt x="1341189" y="669000"/>
                  </a:lnTo>
                  <a:lnTo>
                    <a:pt x="1341189" y="671823"/>
                  </a:lnTo>
                  <a:lnTo>
                    <a:pt x="1344196" y="671823"/>
                  </a:lnTo>
                  <a:lnTo>
                    <a:pt x="1344196" y="674641"/>
                  </a:lnTo>
                  <a:lnTo>
                    <a:pt x="1347203" y="674641"/>
                  </a:lnTo>
                  <a:lnTo>
                    <a:pt x="1347203" y="677455"/>
                  </a:lnTo>
                  <a:lnTo>
                    <a:pt x="1350210" y="677455"/>
                  </a:lnTo>
                  <a:lnTo>
                    <a:pt x="1350210" y="680266"/>
                  </a:lnTo>
                  <a:lnTo>
                    <a:pt x="1353218" y="680266"/>
                  </a:lnTo>
                  <a:lnTo>
                    <a:pt x="1353218" y="683072"/>
                  </a:lnTo>
                  <a:lnTo>
                    <a:pt x="1356225" y="683072"/>
                  </a:lnTo>
                  <a:lnTo>
                    <a:pt x="1356225" y="686166"/>
                  </a:lnTo>
                  <a:lnTo>
                    <a:pt x="1359232" y="686166"/>
                  </a:lnTo>
                  <a:lnTo>
                    <a:pt x="1359232" y="689254"/>
                  </a:lnTo>
                  <a:lnTo>
                    <a:pt x="1362239" y="689254"/>
                  </a:lnTo>
                  <a:lnTo>
                    <a:pt x="1362239" y="692338"/>
                  </a:lnTo>
                  <a:lnTo>
                    <a:pt x="1365246" y="692338"/>
                  </a:lnTo>
                  <a:lnTo>
                    <a:pt x="1365246" y="695417"/>
                  </a:lnTo>
                  <a:lnTo>
                    <a:pt x="1368253" y="695417"/>
                  </a:lnTo>
                  <a:lnTo>
                    <a:pt x="1368253" y="698492"/>
                  </a:lnTo>
                  <a:lnTo>
                    <a:pt x="1371260" y="698492"/>
                  </a:lnTo>
                  <a:lnTo>
                    <a:pt x="1371260" y="701561"/>
                  </a:lnTo>
                  <a:lnTo>
                    <a:pt x="1374268" y="701561"/>
                  </a:lnTo>
                  <a:lnTo>
                    <a:pt x="1374268" y="704626"/>
                  </a:lnTo>
                  <a:lnTo>
                    <a:pt x="1377275" y="704626"/>
                  </a:lnTo>
                  <a:lnTo>
                    <a:pt x="1377275" y="707687"/>
                  </a:lnTo>
                  <a:lnTo>
                    <a:pt x="1380282" y="707687"/>
                  </a:lnTo>
                  <a:lnTo>
                    <a:pt x="1380282" y="710742"/>
                  </a:lnTo>
                  <a:lnTo>
                    <a:pt x="1383289" y="710742"/>
                  </a:lnTo>
                  <a:lnTo>
                    <a:pt x="1383289" y="713793"/>
                  </a:lnTo>
                  <a:lnTo>
                    <a:pt x="1386296" y="713793"/>
                  </a:lnTo>
                  <a:lnTo>
                    <a:pt x="1386296" y="716553"/>
                  </a:lnTo>
                  <a:lnTo>
                    <a:pt x="1389303" y="716553"/>
                  </a:lnTo>
                  <a:lnTo>
                    <a:pt x="1389303" y="719308"/>
                  </a:lnTo>
                  <a:lnTo>
                    <a:pt x="1392310" y="719308"/>
                  </a:lnTo>
                  <a:lnTo>
                    <a:pt x="1392310" y="722060"/>
                  </a:lnTo>
                  <a:lnTo>
                    <a:pt x="1395318" y="722060"/>
                  </a:lnTo>
                  <a:lnTo>
                    <a:pt x="1395318" y="724808"/>
                  </a:lnTo>
                  <a:lnTo>
                    <a:pt x="1398325" y="724808"/>
                  </a:lnTo>
                  <a:lnTo>
                    <a:pt x="1398325" y="727553"/>
                  </a:lnTo>
                  <a:lnTo>
                    <a:pt x="1401332" y="727553"/>
                  </a:lnTo>
                  <a:lnTo>
                    <a:pt x="1401332" y="730293"/>
                  </a:lnTo>
                  <a:lnTo>
                    <a:pt x="1404339" y="730293"/>
                  </a:lnTo>
                  <a:lnTo>
                    <a:pt x="1404339" y="733030"/>
                  </a:lnTo>
                  <a:lnTo>
                    <a:pt x="1407346" y="733030"/>
                  </a:lnTo>
                  <a:lnTo>
                    <a:pt x="1407346" y="735763"/>
                  </a:lnTo>
                  <a:lnTo>
                    <a:pt x="1410353" y="735763"/>
                  </a:lnTo>
                  <a:lnTo>
                    <a:pt x="1410353" y="738492"/>
                  </a:lnTo>
                  <a:lnTo>
                    <a:pt x="1413361" y="738492"/>
                  </a:lnTo>
                  <a:lnTo>
                    <a:pt x="1413361" y="741217"/>
                  </a:lnTo>
                  <a:lnTo>
                    <a:pt x="1416368" y="741217"/>
                  </a:lnTo>
                  <a:lnTo>
                    <a:pt x="1416368" y="743419"/>
                  </a:lnTo>
                  <a:lnTo>
                    <a:pt x="1419375" y="743419"/>
                  </a:lnTo>
                  <a:lnTo>
                    <a:pt x="1419375" y="745618"/>
                  </a:lnTo>
                  <a:lnTo>
                    <a:pt x="1422382" y="745618"/>
                  </a:lnTo>
                  <a:lnTo>
                    <a:pt x="1422382" y="747814"/>
                  </a:lnTo>
                  <a:lnTo>
                    <a:pt x="1425389" y="747814"/>
                  </a:lnTo>
                  <a:lnTo>
                    <a:pt x="1425389" y="750008"/>
                  </a:lnTo>
                  <a:lnTo>
                    <a:pt x="1428396" y="750008"/>
                  </a:lnTo>
                  <a:lnTo>
                    <a:pt x="1428396" y="752200"/>
                  </a:lnTo>
                  <a:lnTo>
                    <a:pt x="1431403" y="752200"/>
                  </a:lnTo>
                  <a:lnTo>
                    <a:pt x="1431403" y="754389"/>
                  </a:lnTo>
                  <a:lnTo>
                    <a:pt x="1434411" y="754389"/>
                  </a:lnTo>
                  <a:lnTo>
                    <a:pt x="1434411" y="756576"/>
                  </a:lnTo>
                  <a:lnTo>
                    <a:pt x="1437418" y="756576"/>
                  </a:lnTo>
                  <a:lnTo>
                    <a:pt x="1437418" y="758760"/>
                  </a:lnTo>
                  <a:lnTo>
                    <a:pt x="1440425" y="758760"/>
                  </a:lnTo>
                  <a:lnTo>
                    <a:pt x="1440425" y="760942"/>
                  </a:lnTo>
                  <a:lnTo>
                    <a:pt x="1443432" y="760942"/>
                  </a:lnTo>
                  <a:lnTo>
                    <a:pt x="1443432" y="763121"/>
                  </a:lnTo>
                  <a:lnTo>
                    <a:pt x="1446439" y="763121"/>
                  </a:lnTo>
                  <a:lnTo>
                    <a:pt x="1446439" y="764473"/>
                  </a:lnTo>
                  <a:lnTo>
                    <a:pt x="1449446" y="764473"/>
                  </a:lnTo>
                  <a:lnTo>
                    <a:pt x="1449446" y="765824"/>
                  </a:lnTo>
                  <a:lnTo>
                    <a:pt x="1452454" y="765824"/>
                  </a:lnTo>
                  <a:lnTo>
                    <a:pt x="1452454" y="767174"/>
                  </a:lnTo>
                  <a:lnTo>
                    <a:pt x="1455461" y="767174"/>
                  </a:lnTo>
                  <a:lnTo>
                    <a:pt x="1455461" y="768523"/>
                  </a:lnTo>
                  <a:lnTo>
                    <a:pt x="1458468" y="768523"/>
                  </a:lnTo>
                  <a:lnTo>
                    <a:pt x="1458468" y="769871"/>
                  </a:lnTo>
                  <a:lnTo>
                    <a:pt x="1461475" y="769871"/>
                  </a:lnTo>
                  <a:lnTo>
                    <a:pt x="1461475" y="771218"/>
                  </a:lnTo>
                  <a:lnTo>
                    <a:pt x="1464482" y="771218"/>
                  </a:lnTo>
                  <a:lnTo>
                    <a:pt x="1464482" y="772564"/>
                  </a:lnTo>
                  <a:lnTo>
                    <a:pt x="1467489" y="772564"/>
                  </a:lnTo>
                  <a:lnTo>
                    <a:pt x="1467489" y="773910"/>
                  </a:lnTo>
                  <a:lnTo>
                    <a:pt x="1470496" y="773910"/>
                  </a:lnTo>
                  <a:lnTo>
                    <a:pt x="1470496" y="775254"/>
                  </a:lnTo>
                  <a:lnTo>
                    <a:pt x="1473504" y="775254"/>
                  </a:lnTo>
                  <a:lnTo>
                    <a:pt x="1473504" y="776597"/>
                  </a:lnTo>
                  <a:lnTo>
                    <a:pt x="1476511" y="776597"/>
                  </a:lnTo>
                  <a:lnTo>
                    <a:pt x="1476511" y="777420"/>
                  </a:lnTo>
                  <a:lnTo>
                    <a:pt x="1479518" y="777420"/>
                  </a:lnTo>
                  <a:lnTo>
                    <a:pt x="1479518" y="778242"/>
                  </a:lnTo>
                  <a:lnTo>
                    <a:pt x="1482525" y="778242"/>
                  </a:lnTo>
                  <a:lnTo>
                    <a:pt x="1482525" y="779064"/>
                  </a:lnTo>
                  <a:lnTo>
                    <a:pt x="1485532" y="779064"/>
                  </a:lnTo>
                  <a:lnTo>
                    <a:pt x="1485532" y="779885"/>
                  </a:lnTo>
                  <a:lnTo>
                    <a:pt x="1488539" y="779885"/>
                  </a:lnTo>
                  <a:lnTo>
                    <a:pt x="1488539" y="780706"/>
                  </a:lnTo>
                  <a:lnTo>
                    <a:pt x="1491546" y="780706"/>
                  </a:lnTo>
                  <a:lnTo>
                    <a:pt x="1491546" y="781527"/>
                  </a:lnTo>
                  <a:lnTo>
                    <a:pt x="1494554" y="781527"/>
                  </a:lnTo>
                  <a:lnTo>
                    <a:pt x="1494554" y="782347"/>
                  </a:lnTo>
                  <a:lnTo>
                    <a:pt x="1497561" y="782347"/>
                  </a:lnTo>
                  <a:lnTo>
                    <a:pt x="1497561" y="783167"/>
                  </a:lnTo>
                  <a:lnTo>
                    <a:pt x="1500568" y="783167"/>
                  </a:lnTo>
                  <a:lnTo>
                    <a:pt x="1500568" y="783986"/>
                  </a:lnTo>
                  <a:lnTo>
                    <a:pt x="1503575" y="783986"/>
                  </a:lnTo>
                  <a:lnTo>
                    <a:pt x="1503575" y="784806"/>
                  </a:lnTo>
                  <a:lnTo>
                    <a:pt x="1506582" y="784806"/>
                  </a:lnTo>
                  <a:lnTo>
                    <a:pt x="1506582" y="785301"/>
                  </a:lnTo>
                  <a:lnTo>
                    <a:pt x="1509589" y="785301"/>
                  </a:lnTo>
                  <a:lnTo>
                    <a:pt x="1509589" y="785797"/>
                  </a:lnTo>
                  <a:lnTo>
                    <a:pt x="1512597" y="785797"/>
                  </a:lnTo>
                  <a:lnTo>
                    <a:pt x="1512597" y="786292"/>
                  </a:lnTo>
                  <a:lnTo>
                    <a:pt x="1515604" y="786292"/>
                  </a:lnTo>
                  <a:lnTo>
                    <a:pt x="1515604" y="786788"/>
                  </a:lnTo>
                  <a:lnTo>
                    <a:pt x="1518611" y="786788"/>
                  </a:lnTo>
                  <a:lnTo>
                    <a:pt x="1518611" y="787283"/>
                  </a:lnTo>
                  <a:lnTo>
                    <a:pt x="1521618" y="787283"/>
                  </a:lnTo>
                  <a:lnTo>
                    <a:pt x="1521618" y="787778"/>
                  </a:lnTo>
                  <a:lnTo>
                    <a:pt x="1524625" y="787778"/>
                  </a:lnTo>
                  <a:lnTo>
                    <a:pt x="1524625" y="788273"/>
                  </a:lnTo>
                  <a:lnTo>
                    <a:pt x="1527632" y="788273"/>
                  </a:lnTo>
                  <a:lnTo>
                    <a:pt x="1527632" y="788768"/>
                  </a:lnTo>
                  <a:lnTo>
                    <a:pt x="1530639" y="788768"/>
                  </a:lnTo>
                  <a:lnTo>
                    <a:pt x="1530639" y="789262"/>
                  </a:lnTo>
                  <a:lnTo>
                    <a:pt x="1533647" y="789262"/>
                  </a:lnTo>
                  <a:lnTo>
                    <a:pt x="1533647" y="789757"/>
                  </a:lnTo>
                  <a:lnTo>
                    <a:pt x="1536654" y="789757"/>
                  </a:lnTo>
                  <a:lnTo>
                    <a:pt x="1536654" y="790094"/>
                  </a:lnTo>
                  <a:lnTo>
                    <a:pt x="1539661" y="790094"/>
                  </a:lnTo>
                  <a:lnTo>
                    <a:pt x="1539661" y="790431"/>
                  </a:lnTo>
                  <a:lnTo>
                    <a:pt x="1542668" y="790431"/>
                  </a:lnTo>
                  <a:lnTo>
                    <a:pt x="1542668" y="790768"/>
                  </a:lnTo>
                  <a:lnTo>
                    <a:pt x="1545675" y="790768"/>
                  </a:lnTo>
                  <a:lnTo>
                    <a:pt x="1545675" y="791104"/>
                  </a:lnTo>
                  <a:lnTo>
                    <a:pt x="1548682" y="791104"/>
                  </a:lnTo>
                  <a:lnTo>
                    <a:pt x="1548682" y="791441"/>
                  </a:lnTo>
                  <a:lnTo>
                    <a:pt x="1551690" y="791441"/>
                  </a:lnTo>
                  <a:lnTo>
                    <a:pt x="1551690" y="791778"/>
                  </a:lnTo>
                  <a:lnTo>
                    <a:pt x="1554697" y="791778"/>
                  </a:lnTo>
                  <a:lnTo>
                    <a:pt x="1554697" y="792114"/>
                  </a:lnTo>
                  <a:lnTo>
                    <a:pt x="1557704" y="792114"/>
                  </a:lnTo>
                  <a:lnTo>
                    <a:pt x="1557704" y="792451"/>
                  </a:lnTo>
                  <a:lnTo>
                    <a:pt x="1560711" y="792451"/>
                  </a:lnTo>
                  <a:lnTo>
                    <a:pt x="1560711" y="792787"/>
                  </a:lnTo>
                  <a:lnTo>
                    <a:pt x="1563718" y="792787"/>
                  </a:lnTo>
                  <a:lnTo>
                    <a:pt x="1563718" y="793124"/>
                  </a:lnTo>
                  <a:lnTo>
                    <a:pt x="1566725" y="793124"/>
                  </a:lnTo>
                  <a:lnTo>
                    <a:pt x="1566725" y="793361"/>
                  </a:lnTo>
                  <a:lnTo>
                    <a:pt x="1569732" y="793361"/>
                  </a:lnTo>
                  <a:lnTo>
                    <a:pt x="1569732" y="793599"/>
                  </a:lnTo>
                  <a:lnTo>
                    <a:pt x="1572740" y="793599"/>
                  </a:lnTo>
                  <a:lnTo>
                    <a:pt x="1572740" y="793837"/>
                  </a:lnTo>
                  <a:lnTo>
                    <a:pt x="1575747" y="793837"/>
                  </a:lnTo>
                  <a:lnTo>
                    <a:pt x="1575747" y="794074"/>
                  </a:lnTo>
                  <a:lnTo>
                    <a:pt x="1578754" y="794074"/>
                  </a:lnTo>
                  <a:lnTo>
                    <a:pt x="1578754" y="794312"/>
                  </a:lnTo>
                  <a:lnTo>
                    <a:pt x="1581761" y="794312"/>
                  </a:lnTo>
                  <a:lnTo>
                    <a:pt x="1581761" y="794549"/>
                  </a:lnTo>
                  <a:lnTo>
                    <a:pt x="1584768" y="794549"/>
                  </a:lnTo>
                  <a:lnTo>
                    <a:pt x="1584768" y="794787"/>
                  </a:lnTo>
                  <a:lnTo>
                    <a:pt x="1587775" y="794787"/>
                  </a:lnTo>
                  <a:lnTo>
                    <a:pt x="1587775" y="795024"/>
                  </a:lnTo>
                  <a:lnTo>
                    <a:pt x="1590782" y="795024"/>
                  </a:lnTo>
                  <a:lnTo>
                    <a:pt x="1590782" y="795261"/>
                  </a:lnTo>
                  <a:lnTo>
                    <a:pt x="1593790" y="795261"/>
                  </a:lnTo>
                  <a:lnTo>
                    <a:pt x="1593790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483889" y="1335020"/>
              <a:ext cx="1593790" cy="529184"/>
            </a:xfrm>
            <a:custGeom>
              <a:avLst/>
              <a:pathLst>
                <a:path w="1593790" h="529184">
                  <a:moveTo>
                    <a:pt x="0" y="0"/>
                  </a:moveTo>
                  <a:lnTo>
                    <a:pt x="3007" y="0"/>
                  </a:lnTo>
                  <a:lnTo>
                    <a:pt x="3007" y="0"/>
                  </a:lnTo>
                  <a:lnTo>
                    <a:pt x="6014" y="0"/>
                  </a:lnTo>
                  <a:lnTo>
                    <a:pt x="6014" y="0"/>
                  </a:lnTo>
                  <a:lnTo>
                    <a:pt x="9021" y="0"/>
                  </a:lnTo>
                  <a:lnTo>
                    <a:pt x="9021" y="0"/>
                  </a:lnTo>
                  <a:lnTo>
                    <a:pt x="12028" y="0"/>
                  </a:lnTo>
                  <a:lnTo>
                    <a:pt x="12028" y="0"/>
                  </a:lnTo>
                  <a:lnTo>
                    <a:pt x="15035" y="0"/>
                  </a:lnTo>
                  <a:lnTo>
                    <a:pt x="15035" y="0"/>
                  </a:lnTo>
                  <a:lnTo>
                    <a:pt x="18042" y="0"/>
                  </a:lnTo>
                  <a:lnTo>
                    <a:pt x="18042" y="0"/>
                  </a:lnTo>
                  <a:lnTo>
                    <a:pt x="21050" y="0"/>
                  </a:lnTo>
                  <a:lnTo>
                    <a:pt x="21050" y="0"/>
                  </a:lnTo>
                  <a:lnTo>
                    <a:pt x="24057" y="0"/>
                  </a:lnTo>
                  <a:lnTo>
                    <a:pt x="24057" y="0"/>
                  </a:lnTo>
                  <a:lnTo>
                    <a:pt x="27064" y="0"/>
                  </a:lnTo>
                  <a:lnTo>
                    <a:pt x="27064" y="0"/>
                  </a:lnTo>
                  <a:lnTo>
                    <a:pt x="30071" y="0"/>
                  </a:lnTo>
                  <a:lnTo>
                    <a:pt x="30071" y="0"/>
                  </a:lnTo>
                  <a:lnTo>
                    <a:pt x="33078" y="0"/>
                  </a:lnTo>
                  <a:lnTo>
                    <a:pt x="33078" y="0"/>
                  </a:lnTo>
                  <a:lnTo>
                    <a:pt x="36085" y="0"/>
                  </a:lnTo>
                  <a:lnTo>
                    <a:pt x="36085" y="0"/>
                  </a:lnTo>
                  <a:lnTo>
                    <a:pt x="39092" y="0"/>
                  </a:lnTo>
                  <a:lnTo>
                    <a:pt x="39092" y="0"/>
                  </a:lnTo>
                  <a:lnTo>
                    <a:pt x="42100" y="0"/>
                  </a:lnTo>
                  <a:lnTo>
                    <a:pt x="42100" y="0"/>
                  </a:lnTo>
                  <a:lnTo>
                    <a:pt x="45107" y="0"/>
                  </a:lnTo>
                  <a:lnTo>
                    <a:pt x="45107" y="0"/>
                  </a:lnTo>
                  <a:lnTo>
                    <a:pt x="48114" y="0"/>
                  </a:lnTo>
                  <a:lnTo>
                    <a:pt x="48114" y="0"/>
                  </a:lnTo>
                  <a:lnTo>
                    <a:pt x="51121" y="0"/>
                  </a:lnTo>
                  <a:lnTo>
                    <a:pt x="51121" y="0"/>
                  </a:lnTo>
                  <a:lnTo>
                    <a:pt x="54128" y="0"/>
                  </a:lnTo>
                  <a:lnTo>
                    <a:pt x="54128" y="0"/>
                  </a:lnTo>
                  <a:lnTo>
                    <a:pt x="57135" y="0"/>
                  </a:lnTo>
                  <a:lnTo>
                    <a:pt x="57135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63150" y="0"/>
                  </a:lnTo>
                  <a:lnTo>
                    <a:pt x="63150" y="0"/>
                  </a:lnTo>
                  <a:lnTo>
                    <a:pt x="66157" y="0"/>
                  </a:lnTo>
                  <a:lnTo>
                    <a:pt x="66157" y="0"/>
                  </a:lnTo>
                  <a:lnTo>
                    <a:pt x="69164" y="0"/>
                  </a:lnTo>
                  <a:lnTo>
                    <a:pt x="69164" y="0"/>
                  </a:lnTo>
                  <a:lnTo>
                    <a:pt x="72171" y="0"/>
                  </a:lnTo>
                  <a:lnTo>
                    <a:pt x="72171" y="0"/>
                  </a:lnTo>
                  <a:lnTo>
                    <a:pt x="75178" y="0"/>
                  </a:lnTo>
                  <a:lnTo>
                    <a:pt x="75178" y="0"/>
                  </a:lnTo>
                  <a:lnTo>
                    <a:pt x="78185" y="0"/>
                  </a:lnTo>
                  <a:lnTo>
                    <a:pt x="78185" y="0"/>
                  </a:lnTo>
                  <a:lnTo>
                    <a:pt x="81193" y="0"/>
                  </a:lnTo>
                  <a:lnTo>
                    <a:pt x="81193" y="0"/>
                  </a:lnTo>
                  <a:lnTo>
                    <a:pt x="84200" y="0"/>
                  </a:lnTo>
                  <a:lnTo>
                    <a:pt x="84200" y="0"/>
                  </a:lnTo>
                  <a:lnTo>
                    <a:pt x="87207" y="0"/>
                  </a:lnTo>
                  <a:lnTo>
                    <a:pt x="87207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93221" y="0"/>
                  </a:lnTo>
                  <a:lnTo>
                    <a:pt x="93221" y="0"/>
                  </a:lnTo>
                  <a:lnTo>
                    <a:pt x="96228" y="0"/>
                  </a:lnTo>
                  <a:lnTo>
                    <a:pt x="96228" y="0"/>
                  </a:lnTo>
                  <a:lnTo>
                    <a:pt x="99235" y="0"/>
                  </a:lnTo>
                  <a:lnTo>
                    <a:pt x="99235" y="0"/>
                  </a:lnTo>
                  <a:lnTo>
                    <a:pt x="102243" y="0"/>
                  </a:lnTo>
                  <a:lnTo>
                    <a:pt x="102243" y="0"/>
                  </a:lnTo>
                  <a:lnTo>
                    <a:pt x="105250" y="0"/>
                  </a:lnTo>
                  <a:lnTo>
                    <a:pt x="105250" y="0"/>
                  </a:lnTo>
                  <a:lnTo>
                    <a:pt x="108257" y="0"/>
                  </a:lnTo>
                  <a:lnTo>
                    <a:pt x="108257" y="0"/>
                  </a:lnTo>
                  <a:lnTo>
                    <a:pt x="111264" y="0"/>
                  </a:lnTo>
                  <a:lnTo>
                    <a:pt x="111264" y="0"/>
                  </a:lnTo>
                  <a:lnTo>
                    <a:pt x="114271" y="0"/>
                  </a:lnTo>
                  <a:lnTo>
                    <a:pt x="114271" y="0"/>
                  </a:lnTo>
                  <a:lnTo>
                    <a:pt x="117278" y="0"/>
                  </a:lnTo>
                  <a:lnTo>
                    <a:pt x="117278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23293" y="0"/>
                  </a:lnTo>
                  <a:lnTo>
                    <a:pt x="123293" y="0"/>
                  </a:lnTo>
                  <a:lnTo>
                    <a:pt x="126300" y="0"/>
                  </a:lnTo>
                  <a:lnTo>
                    <a:pt x="126300" y="0"/>
                  </a:lnTo>
                  <a:lnTo>
                    <a:pt x="129307" y="0"/>
                  </a:lnTo>
                  <a:lnTo>
                    <a:pt x="129307" y="0"/>
                  </a:lnTo>
                  <a:lnTo>
                    <a:pt x="132314" y="0"/>
                  </a:lnTo>
                  <a:lnTo>
                    <a:pt x="132314" y="0"/>
                  </a:lnTo>
                  <a:lnTo>
                    <a:pt x="135321" y="0"/>
                  </a:lnTo>
                  <a:lnTo>
                    <a:pt x="135321" y="0"/>
                  </a:lnTo>
                  <a:lnTo>
                    <a:pt x="138328" y="0"/>
                  </a:lnTo>
                  <a:lnTo>
                    <a:pt x="138328" y="0"/>
                  </a:lnTo>
                  <a:lnTo>
                    <a:pt x="141336" y="0"/>
                  </a:lnTo>
                  <a:lnTo>
                    <a:pt x="141336" y="0"/>
                  </a:lnTo>
                  <a:lnTo>
                    <a:pt x="144343" y="0"/>
                  </a:lnTo>
                  <a:lnTo>
                    <a:pt x="144343" y="0"/>
                  </a:lnTo>
                  <a:lnTo>
                    <a:pt x="147350" y="0"/>
                  </a:lnTo>
                  <a:lnTo>
                    <a:pt x="147350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53364" y="0"/>
                  </a:lnTo>
                  <a:lnTo>
                    <a:pt x="153364" y="0"/>
                  </a:lnTo>
                  <a:lnTo>
                    <a:pt x="156371" y="0"/>
                  </a:lnTo>
                  <a:lnTo>
                    <a:pt x="156371" y="0"/>
                  </a:lnTo>
                  <a:lnTo>
                    <a:pt x="159379" y="0"/>
                  </a:lnTo>
                  <a:lnTo>
                    <a:pt x="159379" y="0"/>
                  </a:lnTo>
                  <a:lnTo>
                    <a:pt x="162386" y="0"/>
                  </a:lnTo>
                  <a:lnTo>
                    <a:pt x="162386" y="0"/>
                  </a:lnTo>
                  <a:lnTo>
                    <a:pt x="165393" y="0"/>
                  </a:lnTo>
                  <a:lnTo>
                    <a:pt x="165393" y="0"/>
                  </a:lnTo>
                  <a:lnTo>
                    <a:pt x="168400" y="0"/>
                  </a:lnTo>
                  <a:lnTo>
                    <a:pt x="168400" y="0"/>
                  </a:lnTo>
                  <a:lnTo>
                    <a:pt x="171407" y="0"/>
                  </a:lnTo>
                  <a:lnTo>
                    <a:pt x="171407" y="0"/>
                  </a:lnTo>
                  <a:lnTo>
                    <a:pt x="174414" y="0"/>
                  </a:lnTo>
                  <a:lnTo>
                    <a:pt x="174414" y="0"/>
                  </a:lnTo>
                  <a:lnTo>
                    <a:pt x="177421" y="0"/>
                  </a:lnTo>
                  <a:lnTo>
                    <a:pt x="177421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183436" y="0"/>
                  </a:lnTo>
                  <a:lnTo>
                    <a:pt x="183436" y="0"/>
                  </a:lnTo>
                  <a:lnTo>
                    <a:pt x="186443" y="0"/>
                  </a:lnTo>
                  <a:lnTo>
                    <a:pt x="186443" y="0"/>
                  </a:lnTo>
                  <a:lnTo>
                    <a:pt x="189450" y="0"/>
                  </a:lnTo>
                  <a:lnTo>
                    <a:pt x="189450" y="0"/>
                  </a:lnTo>
                  <a:lnTo>
                    <a:pt x="192457" y="0"/>
                  </a:lnTo>
                  <a:lnTo>
                    <a:pt x="192457" y="0"/>
                  </a:lnTo>
                  <a:lnTo>
                    <a:pt x="195464" y="0"/>
                  </a:lnTo>
                  <a:lnTo>
                    <a:pt x="195464" y="0"/>
                  </a:lnTo>
                  <a:lnTo>
                    <a:pt x="198471" y="0"/>
                  </a:lnTo>
                  <a:lnTo>
                    <a:pt x="198471" y="0"/>
                  </a:lnTo>
                  <a:lnTo>
                    <a:pt x="201479" y="0"/>
                  </a:lnTo>
                  <a:lnTo>
                    <a:pt x="201479" y="0"/>
                  </a:lnTo>
                  <a:lnTo>
                    <a:pt x="204486" y="0"/>
                  </a:lnTo>
                  <a:lnTo>
                    <a:pt x="204486" y="0"/>
                  </a:lnTo>
                  <a:lnTo>
                    <a:pt x="207493" y="0"/>
                  </a:lnTo>
                  <a:lnTo>
                    <a:pt x="207493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13507" y="0"/>
                  </a:lnTo>
                  <a:lnTo>
                    <a:pt x="213507" y="0"/>
                  </a:lnTo>
                  <a:lnTo>
                    <a:pt x="216514" y="0"/>
                  </a:lnTo>
                  <a:lnTo>
                    <a:pt x="216514" y="0"/>
                  </a:lnTo>
                  <a:lnTo>
                    <a:pt x="219522" y="0"/>
                  </a:lnTo>
                  <a:lnTo>
                    <a:pt x="219522" y="0"/>
                  </a:lnTo>
                  <a:lnTo>
                    <a:pt x="222529" y="0"/>
                  </a:lnTo>
                  <a:lnTo>
                    <a:pt x="222529" y="0"/>
                  </a:lnTo>
                  <a:lnTo>
                    <a:pt x="225536" y="0"/>
                  </a:lnTo>
                  <a:lnTo>
                    <a:pt x="225536" y="0"/>
                  </a:lnTo>
                  <a:lnTo>
                    <a:pt x="228543" y="0"/>
                  </a:lnTo>
                  <a:lnTo>
                    <a:pt x="228543" y="0"/>
                  </a:lnTo>
                  <a:lnTo>
                    <a:pt x="231550" y="0"/>
                  </a:lnTo>
                  <a:lnTo>
                    <a:pt x="231550" y="0"/>
                  </a:lnTo>
                  <a:lnTo>
                    <a:pt x="234557" y="0"/>
                  </a:lnTo>
                  <a:lnTo>
                    <a:pt x="234557" y="0"/>
                  </a:lnTo>
                  <a:lnTo>
                    <a:pt x="237564" y="0"/>
                  </a:lnTo>
                  <a:lnTo>
                    <a:pt x="237564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43579" y="0"/>
                  </a:lnTo>
                  <a:lnTo>
                    <a:pt x="243579" y="0"/>
                  </a:lnTo>
                  <a:lnTo>
                    <a:pt x="246586" y="0"/>
                  </a:lnTo>
                  <a:lnTo>
                    <a:pt x="246586" y="0"/>
                  </a:lnTo>
                  <a:lnTo>
                    <a:pt x="249593" y="0"/>
                  </a:lnTo>
                  <a:lnTo>
                    <a:pt x="249593" y="0"/>
                  </a:lnTo>
                  <a:lnTo>
                    <a:pt x="252600" y="0"/>
                  </a:lnTo>
                  <a:lnTo>
                    <a:pt x="252600" y="0"/>
                  </a:lnTo>
                  <a:lnTo>
                    <a:pt x="255607" y="0"/>
                  </a:lnTo>
                  <a:lnTo>
                    <a:pt x="255607" y="0"/>
                  </a:lnTo>
                  <a:lnTo>
                    <a:pt x="258615" y="0"/>
                  </a:lnTo>
                  <a:lnTo>
                    <a:pt x="258615" y="0"/>
                  </a:lnTo>
                  <a:lnTo>
                    <a:pt x="261622" y="0"/>
                  </a:lnTo>
                  <a:lnTo>
                    <a:pt x="261622" y="0"/>
                  </a:lnTo>
                  <a:lnTo>
                    <a:pt x="264629" y="0"/>
                  </a:lnTo>
                  <a:lnTo>
                    <a:pt x="264629" y="0"/>
                  </a:lnTo>
                  <a:lnTo>
                    <a:pt x="267636" y="0"/>
                  </a:lnTo>
                  <a:lnTo>
                    <a:pt x="267636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273650" y="0"/>
                  </a:lnTo>
                  <a:lnTo>
                    <a:pt x="273650" y="0"/>
                  </a:lnTo>
                  <a:lnTo>
                    <a:pt x="276657" y="0"/>
                  </a:lnTo>
                  <a:lnTo>
                    <a:pt x="276657" y="0"/>
                  </a:lnTo>
                  <a:lnTo>
                    <a:pt x="279665" y="0"/>
                  </a:lnTo>
                  <a:lnTo>
                    <a:pt x="279665" y="0"/>
                  </a:lnTo>
                  <a:lnTo>
                    <a:pt x="282672" y="0"/>
                  </a:lnTo>
                  <a:lnTo>
                    <a:pt x="282672" y="0"/>
                  </a:lnTo>
                  <a:lnTo>
                    <a:pt x="285679" y="0"/>
                  </a:lnTo>
                  <a:lnTo>
                    <a:pt x="285679" y="0"/>
                  </a:lnTo>
                  <a:lnTo>
                    <a:pt x="288686" y="0"/>
                  </a:lnTo>
                  <a:lnTo>
                    <a:pt x="288686" y="0"/>
                  </a:lnTo>
                  <a:lnTo>
                    <a:pt x="291693" y="0"/>
                  </a:lnTo>
                  <a:lnTo>
                    <a:pt x="291693" y="0"/>
                  </a:lnTo>
                  <a:lnTo>
                    <a:pt x="294700" y="0"/>
                  </a:lnTo>
                  <a:lnTo>
                    <a:pt x="294700" y="0"/>
                  </a:lnTo>
                  <a:lnTo>
                    <a:pt x="297707" y="0"/>
                  </a:lnTo>
                  <a:lnTo>
                    <a:pt x="297707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03722" y="0"/>
                  </a:lnTo>
                  <a:lnTo>
                    <a:pt x="303722" y="0"/>
                  </a:lnTo>
                  <a:lnTo>
                    <a:pt x="306729" y="0"/>
                  </a:lnTo>
                  <a:lnTo>
                    <a:pt x="306729" y="0"/>
                  </a:lnTo>
                  <a:lnTo>
                    <a:pt x="309736" y="0"/>
                  </a:lnTo>
                  <a:lnTo>
                    <a:pt x="309736" y="0"/>
                  </a:lnTo>
                  <a:lnTo>
                    <a:pt x="312743" y="0"/>
                  </a:lnTo>
                  <a:lnTo>
                    <a:pt x="312743" y="0"/>
                  </a:lnTo>
                  <a:lnTo>
                    <a:pt x="315750" y="0"/>
                  </a:lnTo>
                  <a:lnTo>
                    <a:pt x="315750" y="0"/>
                  </a:lnTo>
                  <a:lnTo>
                    <a:pt x="318758" y="0"/>
                  </a:lnTo>
                  <a:lnTo>
                    <a:pt x="318758" y="0"/>
                  </a:lnTo>
                  <a:lnTo>
                    <a:pt x="321765" y="0"/>
                  </a:lnTo>
                  <a:lnTo>
                    <a:pt x="321765" y="0"/>
                  </a:lnTo>
                  <a:lnTo>
                    <a:pt x="324772" y="0"/>
                  </a:lnTo>
                  <a:lnTo>
                    <a:pt x="324772" y="0"/>
                  </a:lnTo>
                  <a:lnTo>
                    <a:pt x="327779" y="0"/>
                  </a:lnTo>
                  <a:lnTo>
                    <a:pt x="327779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33793" y="1"/>
                  </a:lnTo>
                  <a:lnTo>
                    <a:pt x="333793" y="1"/>
                  </a:lnTo>
                  <a:lnTo>
                    <a:pt x="336800" y="1"/>
                  </a:lnTo>
                  <a:lnTo>
                    <a:pt x="336800" y="1"/>
                  </a:lnTo>
                  <a:lnTo>
                    <a:pt x="339808" y="1"/>
                  </a:lnTo>
                  <a:lnTo>
                    <a:pt x="339808" y="1"/>
                  </a:lnTo>
                  <a:lnTo>
                    <a:pt x="342815" y="1"/>
                  </a:lnTo>
                  <a:lnTo>
                    <a:pt x="342815" y="1"/>
                  </a:lnTo>
                  <a:lnTo>
                    <a:pt x="345822" y="1"/>
                  </a:lnTo>
                  <a:lnTo>
                    <a:pt x="345822" y="1"/>
                  </a:lnTo>
                  <a:lnTo>
                    <a:pt x="348829" y="1"/>
                  </a:lnTo>
                  <a:lnTo>
                    <a:pt x="348829" y="1"/>
                  </a:lnTo>
                  <a:lnTo>
                    <a:pt x="351836" y="1"/>
                  </a:lnTo>
                  <a:lnTo>
                    <a:pt x="351836" y="1"/>
                  </a:lnTo>
                  <a:lnTo>
                    <a:pt x="354843" y="1"/>
                  </a:lnTo>
                  <a:lnTo>
                    <a:pt x="354843" y="1"/>
                  </a:lnTo>
                  <a:lnTo>
                    <a:pt x="357850" y="1"/>
                  </a:lnTo>
                  <a:lnTo>
                    <a:pt x="357850" y="2"/>
                  </a:lnTo>
                  <a:lnTo>
                    <a:pt x="360858" y="2"/>
                  </a:lnTo>
                  <a:lnTo>
                    <a:pt x="360858" y="2"/>
                  </a:lnTo>
                  <a:lnTo>
                    <a:pt x="363865" y="2"/>
                  </a:lnTo>
                  <a:lnTo>
                    <a:pt x="363865" y="2"/>
                  </a:lnTo>
                  <a:lnTo>
                    <a:pt x="366872" y="2"/>
                  </a:lnTo>
                  <a:lnTo>
                    <a:pt x="366872" y="2"/>
                  </a:lnTo>
                  <a:lnTo>
                    <a:pt x="369879" y="2"/>
                  </a:lnTo>
                  <a:lnTo>
                    <a:pt x="369879" y="2"/>
                  </a:lnTo>
                  <a:lnTo>
                    <a:pt x="372886" y="2"/>
                  </a:lnTo>
                  <a:lnTo>
                    <a:pt x="372886" y="3"/>
                  </a:lnTo>
                  <a:lnTo>
                    <a:pt x="375893" y="3"/>
                  </a:lnTo>
                  <a:lnTo>
                    <a:pt x="375893" y="3"/>
                  </a:lnTo>
                  <a:lnTo>
                    <a:pt x="378901" y="3"/>
                  </a:lnTo>
                  <a:lnTo>
                    <a:pt x="378901" y="3"/>
                  </a:lnTo>
                  <a:lnTo>
                    <a:pt x="381908" y="3"/>
                  </a:lnTo>
                  <a:lnTo>
                    <a:pt x="381908" y="3"/>
                  </a:lnTo>
                  <a:lnTo>
                    <a:pt x="384915" y="3"/>
                  </a:lnTo>
                  <a:lnTo>
                    <a:pt x="384915" y="4"/>
                  </a:lnTo>
                  <a:lnTo>
                    <a:pt x="387922" y="4"/>
                  </a:lnTo>
                  <a:lnTo>
                    <a:pt x="387922" y="4"/>
                  </a:lnTo>
                  <a:lnTo>
                    <a:pt x="390929" y="4"/>
                  </a:lnTo>
                  <a:lnTo>
                    <a:pt x="390929" y="4"/>
                  </a:lnTo>
                  <a:lnTo>
                    <a:pt x="393936" y="4"/>
                  </a:lnTo>
                  <a:lnTo>
                    <a:pt x="393936" y="5"/>
                  </a:lnTo>
                  <a:lnTo>
                    <a:pt x="396943" y="5"/>
                  </a:lnTo>
                  <a:lnTo>
                    <a:pt x="396943" y="5"/>
                  </a:lnTo>
                  <a:lnTo>
                    <a:pt x="399951" y="5"/>
                  </a:lnTo>
                  <a:lnTo>
                    <a:pt x="399951" y="6"/>
                  </a:lnTo>
                  <a:lnTo>
                    <a:pt x="402958" y="6"/>
                  </a:lnTo>
                  <a:lnTo>
                    <a:pt x="402958" y="6"/>
                  </a:lnTo>
                  <a:lnTo>
                    <a:pt x="405965" y="6"/>
                  </a:lnTo>
                  <a:lnTo>
                    <a:pt x="405965" y="7"/>
                  </a:lnTo>
                  <a:lnTo>
                    <a:pt x="408972" y="7"/>
                  </a:lnTo>
                  <a:lnTo>
                    <a:pt x="408972" y="7"/>
                  </a:lnTo>
                  <a:lnTo>
                    <a:pt x="411979" y="7"/>
                  </a:lnTo>
                  <a:lnTo>
                    <a:pt x="411979" y="8"/>
                  </a:lnTo>
                  <a:lnTo>
                    <a:pt x="414986" y="8"/>
                  </a:lnTo>
                  <a:lnTo>
                    <a:pt x="414986" y="8"/>
                  </a:lnTo>
                  <a:lnTo>
                    <a:pt x="417994" y="8"/>
                  </a:lnTo>
                  <a:lnTo>
                    <a:pt x="417994" y="9"/>
                  </a:lnTo>
                  <a:lnTo>
                    <a:pt x="421001" y="9"/>
                  </a:lnTo>
                  <a:lnTo>
                    <a:pt x="421001" y="9"/>
                  </a:lnTo>
                  <a:lnTo>
                    <a:pt x="424008" y="9"/>
                  </a:lnTo>
                  <a:lnTo>
                    <a:pt x="424008" y="11"/>
                  </a:lnTo>
                  <a:lnTo>
                    <a:pt x="427015" y="11"/>
                  </a:lnTo>
                  <a:lnTo>
                    <a:pt x="427015" y="12"/>
                  </a:lnTo>
                  <a:lnTo>
                    <a:pt x="430022" y="12"/>
                  </a:lnTo>
                  <a:lnTo>
                    <a:pt x="430022" y="13"/>
                  </a:lnTo>
                  <a:lnTo>
                    <a:pt x="433029" y="13"/>
                  </a:lnTo>
                  <a:lnTo>
                    <a:pt x="433029" y="14"/>
                  </a:lnTo>
                  <a:lnTo>
                    <a:pt x="436036" y="14"/>
                  </a:lnTo>
                  <a:lnTo>
                    <a:pt x="436036" y="15"/>
                  </a:lnTo>
                  <a:lnTo>
                    <a:pt x="439044" y="15"/>
                  </a:lnTo>
                  <a:lnTo>
                    <a:pt x="439044" y="16"/>
                  </a:lnTo>
                  <a:lnTo>
                    <a:pt x="442051" y="16"/>
                  </a:lnTo>
                  <a:lnTo>
                    <a:pt x="442051" y="17"/>
                  </a:lnTo>
                  <a:lnTo>
                    <a:pt x="445058" y="17"/>
                  </a:lnTo>
                  <a:lnTo>
                    <a:pt x="445058" y="18"/>
                  </a:lnTo>
                  <a:lnTo>
                    <a:pt x="448065" y="18"/>
                  </a:lnTo>
                  <a:lnTo>
                    <a:pt x="448065" y="19"/>
                  </a:lnTo>
                  <a:lnTo>
                    <a:pt x="451072" y="19"/>
                  </a:lnTo>
                  <a:lnTo>
                    <a:pt x="451072" y="21"/>
                  </a:lnTo>
                  <a:lnTo>
                    <a:pt x="454079" y="21"/>
                  </a:lnTo>
                  <a:lnTo>
                    <a:pt x="454079" y="23"/>
                  </a:lnTo>
                  <a:lnTo>
                    <a:pt x="457086" y="23"/>
                  </a:lnTo>
                  <a:lnTo>
                    <a:pt x="457086" y="25"/>
                  </a:lnTo>
                  <a:lnTo>
                    <a:pt x="460094" y="25"/>
                  </a:lnTo>
                  <a:lnTo>
                    <a:pt x="460094" y="28"/>
                  </a:lnTo>
                  <a:lnTo>
                    <a:pt x="463101" y="28"/>
                  </a:lnTo>
                  <a:lnTo>
                    <a:pt x="463101" y="30"/>
                  </a:lnTo>
                  <a:lnTo>
                    <a:pt x="466108" y="30"/>
                  </a:lnTo>
                  <a:lnTo>
                    <a:pt x="466108" y="32"/>
                  </a:lnTo>
                  <a:lnTo>
                    <a:pt x="469115" y="32"/>
                  </a:lnTo>
                  <a:lnTo>
                    <a:pt x="469115" y="35"/>
                  </a:lnTo>
                  <a:lnTo>
                    <a:pt x="472122" y="35"/>
                  </a:lnTo>
                  <a:lnTo>
                    <a:pt x="472122" y="37"/>
                  </a:lnTo>
                  <a:lnTo>
                    <a:pt x="475129" y="37"/>
                  </a:lnTo>
                  <a:lnTo>
                    <a:pt x="475129" y="39"/>
                  </a:lnTo>
                  <a:lnTo>
                    <a:pt x="478137" y="39"/>
                  </a:lnTo>
                  <a:lnTo>
                    <a:pt x="478137" y="42"/>
                  </a:lnTo>
                  <a:lnTo>
                    <a:pt x="481144" y="42"/>
                  </a:lnTo>
                  <a:lnTo>
                    <a:pt x="481144" y="44"/>
                  </a:lnTo>
                  <a:lnTo>
                    <a:pt x="484151" y="44"/>
                  </a:lnTo>
                  <a:lnTo>
                    <a:pt x="484151" y="49"/>
                  </a:lnTo>
                  <a:lnTo>
                    <a:pt x="487158" y="49"/>
                  </a:lnTo>
                  <a:lnTo>
                    <a:pt x="487158" y="54"/>
                  </a:lnTo>
                  <a:lnTo>
                    <a:pt x="490165" y="54"/>
                  </a:lnTo>
                  <a:lnTo>
                    <a:pt x="490165" y="59"/>
                  </a:lnTo>
                  <a:lnTo>
                    <a:pt x="493172" y="59"/>
                  </a:lnTo>
                  <a:lnTo>
                    <a:pt x="493172" y="64"/>
                  </a:lnTo>
                  <a:lnTo>
                    <a:pt x="496179" y="64"/>
                  </a:lnTo>
                  <a:lnTo>
                    <a:pt x="496179" y="69"/>
                  </a:lnTo>
                  <a:lnTo>
                    <a:pt x="499187" y="69"/>
                  </a:lnTo>
                  <a:lnTo>
                    <a:pt x="499187" y="73"/>
                  </a:lnTo>
                  <a:lnTo>
                    <a:pt x="502194" y="73"/>
                  </a:lnTo>
                  <a:lnTo>
                    <a:pt x="502194" y="78"/>
                  </a:lnTo>
                  <a:lnTo>
                    <a:pt x="505201" y="78"/>
                  </a:lnTo>
                  <a:lnTo>
                    <a:pt x="505201" y="83"/>
                  </a:lnTo>
                  <a:lnTo>
                    <a:pt x="508208" y="83"/>
                  </a:lnTo>
                  <a:lnTo>
                    <a:pt x="508208" y="88"/>
                  </a:lnTo>
                  <a:lnTo>
                    <a:pt x="511215" y="88"/>
                  </a:lnTo>
                  <a:lnTo>
                    <a:pt x="511215" y="93"/>
                  </a:lnTo>
                  <a:lnTo>
                    <a:pt x="514222" y="93"/>
                  </a:lnTo>
                  <a:lnTo>
                    <a:pt x="514222" y="104"/>
                  </a:lnTo>
                  <a:lnTo>
                    <a:pt x="517230" y="104"/>
                  </a:lnTo>
                  <a:lnTo>
                    <a:pt x="517230" y="114"/>
                  </a:lnTo>
                  <a:lnTo>
                    <a:pt x="520237" y="114"/>
                  </a:lnTo>
                  <a:lnTo>
                    <a:pt x="520237" y="124"/>
                  </a:lnTo>
                  <a:lnTo>
                    <a:pt x="523244" y="124"/>
                  </a:lnTo>
                  <a:lnTo>
                    <a:pt x="523244" y="135"/>
                  </a:lnTo>
                  <a:lnTo>
                    <a:pt x="526251" y="135"/>
                  </a:lnTo>
                  <a:lnTo>
                    <a:pt x="526251" y="145"/>
                  </a:lnTo>
                  <a:lnTo>
                    <a:pt x="529258" y="145"/>
                  </a:lnTo>
                  <a:lnTo>
                    <a:pt x="529258" y="155"/>
                  </a:lnTo>
                  <a:lnTo>
                    <a:pt x="532265" y="155"/>
                  </a:lnTo>
                  <a:lnTo>
                    <a:pt x="532265" y="166"/>
                  </a:lnTo>
                  <a:lnTo>
                    <a:pt x="535272" y="166"/>
                  </a:lnTo>
                  <a:lnTo>
                    <a:pt x="535272" y="176"/>
                  </a:lnTo>
                  <a:lnTo>
                    <a:pt x="538280" y="176"/>
                  </a:lnTo>
                  <a:lnTo>
                    <a:pt x="538280" y="187"/>
                  </a:lnTo>
                  <a:lnTo>
                    <a:pt x="541287" y="187"/>
                  </a:lnTo>
                  <a:lnTo>
                    <a:pt x="541287" y="197"/>
                  </a:lnTo>
                  <a:lnTo>
                    <a:pt x="544294" y="197"/>
                  </a:lnTo>
                  <a:lnTo>
                    <a:pt x="544294" y="219"/>
                  </a:lnTo>
                  <a:lnTo>
                    <a:pt x="547301" y="219"/>
                  </a:lnTo>
                  <a:lnTo>
                    <a:pt x="547301" y="240"/>
                  </a:lnTo>
                  <a:lnTo>
                    <a:pt x="550308" y="240"/>
                  </a:lnTo>
                  <a:lnTo>
                    <a:pt x="550308" y="262"/>
                  </a:lnTo>
                  <a:lnTo>
                    <a:pt x="553315" y="262"/>
                  </a:lnTo>
                  <a:lnTo>
                    <a:pt x="553315" y="284"/>
                  </a:lnTo>
                  <a:lnTo>
                    <a:pt x="556322" y="284"/>
                  </a:lnTo>
                  <a:lnTo>
                    <a:pt x="556322" y="306"/>
                  </a:lnTo>
                  <a:lnTo>
                    <a:pt x="559330" y="306"/>
                  </a:lnTo>
                  <a:lnTo>
                    <a:pt x="559330" y="328"/>
                  </a:lnTo>
                  <a:lnTo>
                    <a:pt x="562337" y="328"/>
                  </a:lnTo>
                  <a:lnTo>
                    <a:pt x="562337" y="349"/>
                  </a:lnTo>
                  <a:lnTo>
                    <a:pt x="565344" y="349"/>
                  </a:lnTo>
                  <a:lnTo>
                    <a:pt x="565344" y="371"/>
                  </a:lnTo>
                  <a:lnTo>
                    <a:pt x="568351" y="371"/>
                  </a:lnTo>
                  <a:lnTo>
                    <a:pt x="568351" y="393"/>
                  </a:lnTo>
                  <a:lnTo>
                    <a:pt x="571358" y="393"/>
                  </a:lnTo>
                  <a:lnTo>
                    <a:pt x="571358" y="415"/>
                  </a:lnTo>
                  <a:lnTo>
                    <a:pt x="574365" y="415"/>
                  </a:lnTo>
                  <a:lnTo>
                    <a:pt x="574365" y="460"/>
                  </a:lnTo>
                  <a:lnTo>
                    <a:pt x="577373" y="460"/>
                  </a:lnTo>
                  <a:lnTo>
                    <a:pt x="577373" y="505"/>
                  </a:lnTo>
                  <a:lnTo>
                    <a:pt x="580380" y="505"/>
                  </a:lnTo>
                  <a:lnTo>
                    <a:pt x="580380" y="550"/>
                  </a:lnTo>
                  <a:lnTo>
                    <a:pt x="583387" y="550"/>
                  </a:lnTo>
                  <a:lnTo>
                    <a:pt x="583387" y="595"/>
                  </a:lnTo>
                  <a:lnTo>
                    <a:pt x="586394" y="595"/>
                  </a:lnTo>
                  <a:lnTo>
                    <a:pt x="586394" y="640"/>
                  </a:lnTo>
                  <a:lnTo>
                    <a:pt x="589401" y="640"/>
                  </a:lnTo>
                  <a:lnTo>
                    <a:pt x="589401" y="685"/>
                  </a:lnTo>
                  <a:lnTo>
                    <a:pt x="592408" y="685"/>
                  </a:lnTo>
                  <a:lnTo>
                    <a:pt x="592408" y="730"/>
                  </a:lnTo>
                  <a:lnTo>
                    <a:pt x="595415" y="730"/>
                  </a:lnTo>
                  <a:lnTo>
                    <a:pt x="595415" y="775"/>
                  </a:lnTo>
                  <a:lnTo>
                    <a:pt x="598423" y="775"/>
                  </a:lnTo>
                  <a:lnTo>
                    <a:pt x="598423" y="820"/>
                  </a:lnTo>
                  <a:lnTo>
                    <a:pt x="601430" y="820"/>
                  </a:lnTo>
                  <a:lnTo>
                    <a:pt x="601430" y="865"/>
                  </a:lnTo>
                  <a:lnTo>
                    <a:pt x="604437" y="865"/>
                  </a:lnTo>
                  <a:lnTo>
                    <a:pt x="604437" y="958"/>
                  </a:lnTo>
                  <a:lnTo>
                    <a:pt x="607444" y="958"/>
                  </a:lnTo>
                  <a:lnTo>
                    <a:pt x="607444" y="1050"/>
                  </a:lnTo>
                  <a:lnTo>
                    <a:pt x="610451" y="1050"/>
                  </a:lnTo>
                  <a:lnTo>
                    <a:pt x="610451" y="1143"/>
                  </a:lnTo>
                  <a:lnTo>
                    <a:pt x="613458" y="1143"/>
                  </a:lnTo>
                  <a:lnTo>
                    <a:pt x="613458" y="1235"/>
                  </a:lnTo>
                  <a:lnTo>
                    <a:pt x="616465" y="1235"/>
                  </a:lnTo>
                  <a:lnTo>
                    <a:pt x="616465" y="1328"/>
                  </a:lnTo>
                  <a:lnTo>
                    <a:pt x="619473" y="1328"/>
                  </a:lnTo>
                  <a:lnTo>
                    <a:pt x="619473" y="1420"/>
                  </a:lnTo>
                  <a:lnTo>
                    <a:pt x="622480" y="1420"/>
                  </a:lnTo>
                  <a:lnTo>
                    <a:pt x="622480" y="1513"/>
                  </a:lnTo>
                  <a:lnTo>
                    <a:pt x="625487" y="1513"/>
                  </a:lnTo>
                  <a:lnTo>
                    <a:pt x="625487" y="1605"/>
                  </a:lnTo>
                  <a:lnTo>
                    <a:pt x="628494" y="1605"/>
                  </a:lnTo>
                  <a:lnTo>
                    <a:pt x="628494" y="1698"/>
                  </a:lnTo>
                  <a:lnTo>
                    <a:pt x="631501" y="1698"/>
                  </a:lnTo>
                  <a:lnTo>
                    <a:pt x="631501" y="1790"/>
                  </a:lnTo>
                  <a:lnTo>
                    <a:pt x="634508" y="1790"/>
                  </a:lnTo>
                  <a:lnTo>
                    <a:pt x="634508" y="1968"/>
                  </a:lnTo>
                  <a:lnTo>
                    <a:pt x="637516" y="1968"/>
                  </a:lnTo>
                  <a:lnTo>
                    <a:pt x="637516" y="2147"/>
                  </a:lnTo>
                  <a:lnTo>
                    <a:pt x="640523" y="2147"/>
                  </a:lnTo>
                  <a:lnTo>
                    <a:pt x="640523" y="2325"/>
                  </a:lnTo>
                  <a:lnTo>
                    <a:pt x="643530" y="2325"/>
                  </a:lnTo>
                  <a:lnTo>
                    <a:pt x="643530" y="2504"/>
                  </a:lnTo>
                  <a:lnTo>
                    <a:pt x="646537" y="2504"/>
                  </a:lnTo>
                  <a:lnTo>
                    <a:pt x="646537" y="2682"/>
                  </a:lnTo>
                  <a:lnTo>
                    <a:pt x="649544" y="2682"/>
                  </a:lnTo>
                  <a:lnTo>
                    <a:pt x="649544" y="2860"/>
                  </a:lnTo>
                  <a:lnTo>
                    <a:pt x="652551" y="2860"/>
                  </a:lnTo>
                  <a:lnTo>
                    <a:pt x="652551" y="3039"/>
                  </a:lnTo>
                  <a:lnTo>
                    <a:pt x="655558" y="3039"/>
                  </a:lnTo>
                  <a:lnTo>
                    <a:pt x="655558" y="3217"/>
                  </a:lnTo>
                  <a:lnTo>
                    <a:pt x="658566" y="3217"/>
                  </a:lnTo>
                  <a:lnTo>
                    <a:pt x="658566" y="3395"/>
                  </a:lnTo>
                  <a:lnTo>
                    <a:pt x="661573" y="3395"/>
                  </a:lnTo>
                  <a:lnTo>
                    <a:pt x="661573" y="3573"/>
                  </a:lnTo>
                  <a:lnTo>
                    <a:pt x="664580" y="3573"/>
                  </a:lnTo>
                  <a:lnTo>
                    <a:pt x="664580" y="3911"/>
                  </a:lnTo>
                  <a:lnTo>
                    <a:pt x="667587" y="3911"/>
                  </a:lnTo>
                  <a:lnTo>
                    <a:pt x="667587" y="4249"/>
                  </a:lnTo>
                  <a:lnTo>
                    <a:pt x="670594" y="4249"/>
                  </a:lnTo>
                  <a:lnTo>
                    <a:pt x="670594" y="4586"/>
                  </a:lnTo>
                  <a:lnTo>
                    <a:pt x="673601" y="4586"/>
                  </a:lnTo>
                  <a:lnTo>
                    <a:pt x="673601" y="4923"/>
                  </a:lnTo>
                  <a:lnTo>
                    <a:pt x="676609" y="4923"/>
                  </a:lnTo>
                  <a:lnTo>
                    <a:pt x="676609" y="5261"/>
                  </a:lnTo>
                  <a:lnTo>
                    <a:pt x="679616" y="5261"/>
                  </a:lnTo>
                  <a:lnTo>
                    <a:pt x="679616" y="5598"/>
                  </a:lnTo>
                  <a:lnTo>
                    <a:pt x="682623" y="5598"/>
                  </a:lnTo>
                  <a:lnTo>
                    <a:pt x="682623" y="5935"/>
                  </a:lnTo>
                  <a:lnTo>
                    <a:pt x="685630" y="5935"/>
                  </a:lnTo>
                  <a:lnTo>
                    <a:pt x="685630" y="6273"/>
                  </a:lnTo>
                  <a:lnTo>
                    <a:pt x="688637" y="6273"/>
                  </a:lnTo>
                  <a:lnTo>
                    <a:pt x="688637" y="6610"/>
                  </a:lnTo>
                  <a:lnTo>
                    <a:pt x="691644" y="6610"/>
                  </a:lnTo>
                  <a:lnTo>
                    <a:pt x="691644" y="6947"/>
                  </a:lnTo>
                  <a:lnTo>
                    <a:pt x="694651" y="6947"/>
                  </a:lnTo>
                  <a:lnTo>
                    <a:pt x="694651" y="7527"/>
                  </a:lnTo>
                  <a:lnTo>
                    <a:pt x="697659" y="7527"/>
                  </a:lnTo>
                  <a:lnTo>
                    <a:pt x="697659" y="8106"/>
                  </a:lnTo>
                  <a:lnTo>
                    <a:pt x="700666" y="8106"/>
                  </a:lnTo>
                  <a:lnTo>
                    <a:pt x="700666" y="8686"/>
                  </a:lnTo>
                  <a:lnTo>
                    <a:pt x="703673" y="8686"/>
                  </a:lnTo>
                  <a:lnTo>
                    <a:pt x="703673" y="9265"/>
                  </a:lnTo>
                  <a:lnTo>
                    <a:pt x="706680" y="9265"/>
                  </a:lnTo>
                  <a:lnTo>
                    <a:pt x="706680" y="9845"/>
                  </a:lnTo>
                  <a:lnTo>
                    <a:pt x="709687" y="9845"/>
                  </a:lnTo>
                  <a:lnTo>
                    <a:pt x="709687" y="10424"/>
                  </a:lnTo>
                  <a:lnTo>
                    <a:pt x="712694" y="10424"/>
                  </a:lnTo>
                  <a:lnTo>
                    <a:pt x="712694" y="11003"/>
                  </a:lnTo>
                  <a:lnTo>
                    <a:pt x="715701" y="11003"/>
                  </a:lnTo>
                  <a:lnTo>
                    <a:pt x="715701" y="11582"/>
                  </a:lnTo>
                  <a:lnTo>
                    <a:pt x="718709" y="11582"/>
                  </a:lnTo>
                  <a:lnTo>
                    <a:pt x="718709" y="12161"/>
                  </a:lnTo>
                  <a:lnTo>
                    <a:pt x="721716" y="12161"/>
                  </a:lnTo>
                  <a:lnTo>
                    <a:pt x="721716" y="12739"/>
                  </a:lnTo>
                  <a:lnTo>
                    <a:pt x="724723" y="12739"/>
                  </a:lnTo>
                  <a:lnTo>
                    <a:pt x="724723" y="13627"/>
                  </a:lnTo>
                  <a:lnTo>
                    <a:pt x="727730" y="13627"/>
                  </a:lnTo>
                  <a:lnTo>
                    <a:pt x="727730" y="14515"/>
                  </a:lnTo>
                  <a:lnTo>
                    <a:pt x="730737" y="14515"/>
                  </a:lnTo>
                  <a:lnTo>
                    <a:pt x="730737" y="15402"/>
                  </a:lnTo>
                  <a:lnTo>
                    <a:pt x="733744" y="15402"/>
                  </a:lnTo>
                  <a:lnTo>
                    <a:pt x="733744" y="16289"/>
                  </a:lnTo>
                  <a:lnTo>
                    <a:pt x="736752" y="16289"/>
                  </a:lnTo>
                  <a:lnTo>
                    <a:pt x="736752" y="17176"/>
                  </a:lnTo>
                  <a:lnTo>
                    <a:pt x="739759" y="17176"/>
                  </a:lnTo>
                  <a:lnTo>
                    <a:pt x="739759" y="18062"/>
                  </a:lnTo>
                  <a:lnTo>
                    <a:pt x="742766" y="18062"/>
                  </a:lnTo>
                  <a:lnTo>
                    <a:pt x="742766" y="18948"/>
                  </a:lnTo>
                  <a:lnTo>
                    <a:pt x="745773" y="18948"/>
                  </a:lnTo>
                  <a:lnTo>
                    <a:pt x="745773" y="19834"/>
                  </a:lnTo>
                  <a:lnTo>
                    <a:pt x="748780" y="19834"/>
                  </a:lnTo>
                  <a:lnTo>
                    <a:pt x="748780" y="20720"/>
                  </a:lnTo>
                  <a:lnTo>
                    <a:pt x="751787" y="20720"/>
                  </a:lnTo>
                  <a:lnTo>
                    <a:pt x="751787" y="21605"/>
                  </a:lnTo>
                  <a:lnTo>
                    <a:pt x="754794" y="21605"/>
                  </a:lnTo>
                  <a:lnTo>
                    <a:pt x="754794" y="22598"/>
                  </a:lnTo>
                  <a:lnTo>
                    <a:pt x="757802" y="22598"/>
                  </a:lnTo>
                  <a:lnTo>
                    <a:pt x="757802" y="23591"/>
                  </a:lnTo>
                  <a:lnTo>
                    <a:pt x="760809" y="23591"/>
                  </a:lnTo>
                  <a:lnTo>
                    <a:pt x="760809" y="24583"/>
                  </a:lnTo>
                  <a:lnTo>
                    <a:pt x="763816" y="24583"/>
                  </a:lnTo>
                  <a:lnTo>
                    <a:pt x="763816" y="25576"/>
                  </a:lnTo>
                  <a:lnTo>
                    <a:pt x="766823" y="25576"/>
                  </a:lnTo>
                  <a:lnTo>
                    <a:pt x="766823" y="26567"/>
                  </a:lnTo>
                  <a:lnTo>
                    <a:pt x="769830" y="26567"/>
                  </a:lnTo>
                  <a:lnTo>
                    <a:pt x="769830" y="27558"/>
                  </a:lnTo>
                  <a:lnTo>
                    <a:pt x="772837" y="27558"/>
                  </a:lnTo>
                  <a:lnTo>
                    <a:pt x="772837" y="28549"/>
                  </a:lnTo>
                  <a:lnTo>
                    <a:pt x="775845" y="28549"/>
                  </a:lnTo>
                  <a:lnTo>
                    <a:pt x="775845" y="29540"/>
                  </a:lnTo>
                  <a:lnTo>
                    <a:pt x="778852" y="29540"/>
                  </a:lnTo>
                  <a:lnTo>
                    <a:pt x="778852" y="30530"/>
                  </a:lnTo>
                  <a:lnTo>
                    <a:pt x="781859" y="30530"/>
                  </a:lnTo>
                  <a:lnTo>
                    <a:pt x="781859" y="31520"/>
                  </a:lnTo>
                  <a:lnTo>
                    <a:pt x="784866" y="31520"/>
                  </a:lnTo>
                  <a:lnTo>
                    <a:pt x="784866" y="32598"/>
                  </a:lnTo>
                  <a:lnTo>
                    <a:pt x="787873" y="32598"/>
                  </a:lnTo>
                  <a:lnTo>
                    <a:pt x="787873" y="33675"/>
                  </a:lnTo>
                  <a:lnTo>
                    <a:pt x="790880" y="33675"/>
                  </a:lnTo>
                  <a:lnTo>
                    <a:pt x="790880" y="34751"/>
                  </a:lnTo>
                  <a:lnTo>
                    <a:pt x="793887" y="34751"/>
                  </a:lnTo>
                  <a:lnTo>
                    <a:pt x="793887" y="35828"/>
                  </a:lnTo>
                  <a:lnTo>
                    <a:pt x="796895" y="35828"/>
                  </a:lnTo>
                  <a:lnTo>
                    <a:pt x="796895" y="36904"/>
                  </a:lnTo>
                  <a:lnTo>
                    <a:pt x="799902" y="36904"/>
                  </a:lnTo>
                  <a:lnTo>
                    <a:pt x="799902" y="37979"/>
                  </a:lnTo>
                  <a:lnTo>
                    <a:pt x="802909" y="37979"/>
                  </a:lnTo>
                  <a:lnTo>
                    <a:pt x="802909" y="39054"/>
                  </a:lnTo>
                  <a:lnTo>
                    <a:pt x="805916" y="39054"/>
                  </a:lnTo>
                  <a:lnTo>
                    <a:pt x="805916" y="40128"/>
                  </a:lnTo>
                  <a:lnTo>
                    <a:pt x="808923" y="40128"/>
                  </a:lnTo>
                  <a:lnTo>
                    <a:pt x="808923" y="41203"/>
                  </a:lnTo>
                  <a:lnTo>
                    <a:pt x="811930" y="41203"/>
                  </a:lnTo>
                  <a:lnTo>
                    <a:pt x="811930" y="42276"/>
                  </a:lnTo>
                  <a:lnTo>
                    <a:pt x="814937" y="42276"/>
                  </a:lnTo>
                  <a:lnTo>
                    <a:pt x="814937" y="43410"/>
                  </a:lnTo>
                  <a:lnTo>
                    <a:pt x="817945" y="43410"/>
                  </a:lnTo>
                  <a:lnTo>
                    <a:pt x="817945" y="44544"/>
                  </a:lnTo>
                  <a:lnTo>
                    <a:pt x="820952" y="44544"/>
                  </a:lnTo>
                  <a:lnTo>
                    <a:pt x="820952" y="45677"/>
                  </a:lnTo>
                  <a:lnTo>
                    <a:pt x="823959" y="45677"/>
                  </a:lnTo>
                  <a:lnTo>
                    <a:pt x="823959" y="46810"/>
                  </a:lnTo>
                  <a:lnTo>
                    <a:pt x="826966" y="46810"/>
                  </a:lnTo>
                  <a:lnTo>
                    <a:pt x="826966" y="47943"/>
                  </a:lnTo>
                  <a:lnTo>
                    <a:pt x="829973" y="47943"/>
                  </a:lnTo>
                  <a:lnTo>
                    <a:pt x="829973" y="49074"/>
                  </a:lnTo>
                  <a:lnTo>
                    <a:pt x="832980" y="49074"/>
                  </a:lnTo>
                  <a:lnTo>
                    <a:pt x="832980" y="50206"/>
                  </a:lnTo>
                  <a:lnTo>
                    <a:pt x="835988" y="50206"/>
                  </a:lnTo>
                  <a:lnTo>
                    <a:pt x="835988" y="51336"/>
                  </a:lnTo>
                  <a:lnTo>
                    <a:pt x="838995" y="51336"/>
                  </a:lnTo>
                  <a:lnTo>
                    <a:pt x="838995" y="52467"/>
                  </a:lnTo>
                  <a:lnTo>
                    <a:pt x="842002" y="52467"/>
                  </a:lnTo>
                  <a:lnTo>
                    <a:pt x="842002" y="53597"/>
                  </a:lnTo>
                  <a:lnTo>
                    <a:pt x="845009" y="53597"/>
                  </a:lnTo>
                  <a:lnTo>
                    <a:pt x="845009" y="55034"/>
                  </a:lnTo>
                  <a:lnTo>
                    <a:pt x="848016" y="55034"/>
                  </a:lnTo>
                  <a:lnTo>
                    <a:pt x="848016" y="56471"/>
                  </a:lnTo>
                  <a:lnTo>
                    <a:pt x="851023" y="56471"/>
                  </a:lnTo>
                  <a:lnTo>
                    <a:pt x="851023" y="57907"/>
                  </a:lnTo>
                  <a:lnTo>
                    <a:pt x="854030" y="57907"/>
                  </a:lnTo>
                  <a:lnTo>
                    <a:pt x="854030" y="59343"/>
                  </a:lnTo>
                  <a:lnTo>
                    <a:pt x="857038" y="59343"/>
                  </a:lnTo>
                  <a:lnTo>
                    <a:pt x="857038" y="60777"/>
                  </a:lnTo>
                  <a:lnTo>
                    <a:pt x="860045" y="60777"/>
                  </a:lnTo>
                  <a:lnTo>
                    <a:pt x="860045" y="62211"/>
                  </a:lnTo>
                  <a:lnTo>
                    <a:pt x="863052" y="62211"/>
                  </a:lnTo>
                  <a:lnTo>
                    <a:pt x="863052" y="63644"/>
                  </a:lnTo>
                  <a:lnTo>
                    <a:pt x="866059" y="63644"/>
                  </a:lnTo>
                  <a:lnTo>
                    <a:pt x="866059" y="65076"/>
                  </a:lnTo>
                  <a:lnTo>
                    <a:pt x="869066" y="65076"/>
                  </a:lnTo>
                  <a:lnTo>
                    <a:pt x="869066" y="66508"/>
                  </a:lnTo>
                  <a:lnTo>
                    <a:pt x="872073" y="66508"/>
                  </a:lnTo>
                  <a:lnTo>
                    <a:pt x="872073" y="67938"/>
                  </a:lnTo>
                  <a:lnTo>
                    <a:pt x="875080" y="67938"/>
                  </a:lnTo>
                  <a:lnTo>
                    <a:pt x="875080" y="69886"/>
                  </a:lnTo>
                  <a:lnTo>
                    <a:pt x="878088" y="69886"/>
                  </a:lnTo>
                  <a:lnTo>
                    <a:pt x="878088" y="71832"/>
                  </a:lnTo>
                  <a:lnTo>
                    <a:pt x="881095" y="71832"/>
                  </a:lnTo>
                  <a:lnTo>
                    <a:pt x="881095" y="73777"/>
                  </a:lnTo>
                  <a:lnTo>
                    <a:pt x="884102" y="73777"/>
                  </a:lnTo>
                  <a:lnTo>
                    <a:pt x="884102" y="75720"/>
                  </a:lnTo>
                  <a:lnTo>
                    <a:pt x="887109" y="75720"/>
                  </a:lnTo>
                  <a:lnTo>
                    <a:pt x="887109" y="77662"/>
                  </a:lnTo>
                  <a:lnTo>
                    <a:pt x="890116" y="77662"/>
                  </a:lnTo>
                  <a:lnTo>
                    <a:pt x="890116" y="79602"/>
                  </a:lnTo>
                  <a:lnTo>
                    <a:pt x="893123" y="79602"/>
                  </a:lnTo>
                  <a:lnTo>
                    <a:pt x="893123" y="81541"/>
                  </a:lnTo>
                  <a:lnTo>
                    <a:pt x="896131" y="81541"/>
                  </a:lnTo>
                  <a:lnTo>
                    <a:pt x="896131" y="83479"/>
                  </a:lnTo>
                  <a:lnTo>
                    <a:pt x="899138" y="83479"/>
                  </a:lnTo>
                  <a:lnTo>
                    <a:pt x="899138" y="85415"/>
                  </a:lnTo>
                  <a:lnTo>
                    <a:pt x="902145" y="85415"/>
                  </a:lnTo>
                  <a:lnTo>
                    <a:pt x="902145" y="87349"/>
                  </a:lnTo>
                  <a:lnTo>
                    <a:pt x="905152" y="87349"/>
                  </a:lnTo>
                  <a:lnTo>
                    <a:pt x="905152" y="89855"/>
                  </a:lnTo>
                  <a:lnTo>
                    <a:pt x="908159" y="89855"/>
                  </a:lnTo>
                  <a:lnTo>
                    <a:pt x="908159" y="92357"/>
                  </a:lnTo>
                  <a:lnTo>
                    <a:pt x="911166" y="92357"/>
                  </a:lnTo>
                  <a:lnTo>
                    <a:pt x="911166" y="94858"/>
                  </a:lnTo>
                  <a:lnTo>
                    <a:pt x="914173" y="94858"/>
                  </a:lnTo>
                  <a:lnTo>
                    <a:pt x="914173" y="97356"/>
                  </a:lnTo>
                  <a:lnTo>
                    <a:pt x="917181" y="97356"/>
                  </a:lnTo>
                  <a:lnTo>
                    <a:pt x="917181" y="99851"/>
                  </a:lnTo>
                  <a:lnTo>
                    <a:pt x="920188" y="99851"/>
                  </a:lnTo>
                  <a:lnTo>
                    <a:pt x="920188" y="102345"/>
                  </a:lnTo>
                  <a:lnTo>
                    <a:pt x="923195" y="102345"/>
                  </a:lnTo>
                  <a:lnTo>
                    <a:pt x="923195" y="104835"/>
                  </a:lnTo>
                  <a:lnTo>
                    <a:pt x="926202" y="104835"/>
                  </a:lnTo>
                  <a:lnTo>
                    <a:pt x="926202" y="107324"/>
                  </a:lnTo>
                  <a:lnTo>
                    <a:pt x="929209" y="107324"/>
                  </a:lnTo>
                  <a:lnTo>
                    <a:pt x="929209" y="109810"/>
                  </a:lnTo>
                  <a:lnTo>
                    <a:pt x="932216" y="109810"/>
                  </a:lnTo>
                  <a:lnTo>
                    <a:pt x="932216" y="112294"/>
                  </a:lnTo>
                  <a:lnTo>
                    <a:pt x="935224" y="112294"/>
                  </a:lnTo>
                  <a:lnTo>
                    <a:pt x="935224" y="115435"/>
                  </a:lnTo>
                  <a:lnTo>
                    <a:pt x="938231" y="115435"/>
                  </a:lnTo>
                  <a:lnTo>
                    <a:pt x="938231" y="118574"/>
                  </a:lnTo>
                  <a:lnTo>
                    <a:pt x="941238" y="118574"/>
                  </a:lnTo>
                  <a:lnTo>
                    <a:pt x="941238" y="121708"/>
                  </a:lnTo>
                  <a:lnTo>
                    <a:pt x="944245" y="121708"/>
                  </a:lnTo>
                  <a:lnTo>
                    <a:pt x="944245" y="124838"/>
                  </a:lnTo>
                  <a:lnTo>
                    <a:pt x="947252" y="124838"/>
                  </a:lnTo>
                  <a:lnTo>
                    <a:pt x="947252" y="127965"/>
                  </a:lnTo>
                  <a:lnTo>
                    <a:pt x="950259" y="127965"/>
                  </a:lnTo>
                  <a:lnTo>
                    <a:pt x="950259" y="131088"/>
                  </a:lnTo>
                  <a:lnTo>
                    <a:pt x="953266" y="131088"/>
                  </a:lnTo>
                  <a:lnTo>
                    <a:pt x="953266" y="134207"/>
                  </a:lnTo>
                  <a:lnTo>
                    <a:pt x="956274" y="134207"/>
                  </a:lnTo>
                  <a:lnTo>
                    <a:pt x="956274" y="137323"/>
                  </a:lnTo>
                  <a:lnTo>
                    <a:pt x="959281" y="137323"/>
                  </a:lnTo>
                  <a:lnTo>
                    <a:pt x="959281" y="140434"/>
                  </a:lnTo>
                  <a:lnTo>
                    <a:pt x="962288" y="140434"/>
                  </a:lnTo>
                  <a:lnTo>
                    <a:pt x="962288" y="143542"/>
                  </a:lnTo>
                  <a:lnTo>
                    <a:pt x="965295" y="143542"/>
                  </a:lnTo>
                  <a:lnTo>
                    <a:pt x="965295" y="147150"/>
                  </a:lnTo>
                  <a:lnTo>
                    <a:pt x="968302" y="147150"/>
                  </a:lnTo>
                  <a:lnTo>
                    <a:pt x="968302" y="150754"/>
                  </a:lnTo>
                  <a:lnTo>
                    <a:pt x="971309" y="150754"/>
                  </a:lnTo>
                  <a:lnTo>
                    <a:pt x="971309" y="154352"/>
                  </a:lnTo>
                  <a:lnTo>
                    <a:pt x="974316" y="154352"/>
                  </a:lnTo>
                  <a:lnTo>
                    <a:pt x="974316" y="157945"/>
                  </a:lnTo>
                  <a:lnTo>
                    <a:pt x="977324" y="157945"/>
                  </a:lnTo>
                  <a:lnTo>
                    <a:pt x="977324" y="161533"/>
                  </a:lnTo>
                  <a:lnTo>
                    <a:pt x="980331" y="161533"/>
                  </a:lnTo>
                  <a:lnTo>
                    <a:pt x="980331" y="165116"/>
                  </a:lnTo>
                  <a:lnTo>
                    <a:pt x="983338" y="165116"/>
                  </a:lnTo>
                  <a:lnTo>
                    <a:pt x="983338" y="168694"/>
                  </a:lnTo>
                  <a:lnTo>
                    <a:pt x="986345" y="168694"/>
                  </a:lnTo>
                  <a:lnTo>
                    <a:pt x="986345" y="172266"/>
                  </a:lnTo>
                  <a:lnTo>
                    <a:pt x="989352" y="172266"/>
                  </a:lnTo>
                  <a:lnTo>
                    <a:pt x="989352" y="175834"/>
                  </a:lnTo>
                  <a:lnTo>
                    <a:pt x="992359" y="175834"/>
                  </a:lnTo>
                  <a:lnTo>
                    <a:pt x="992359" y="179397"/>
                  </a:lnTo>
                  <a:lnTo>
                    <a:pt x="995367" y="179397"/>
                  </a:lnTo>
                  <a:lnTo>
                    <a:pt x="995367" y="183397"/>
                  </a:lnTo>
                  <a:lnTo>
                    <a:pt x="998374" y="183397"/>
                  </a:lnTo>
                  <a:lnTo>
                    <a:pt x="998374" y="187392"/>
                  </a:lnTo>
                  <a:lnTo>
                    <a:pt x="1001381" y="187392"/>
                  </a:lnTo>
                  <a:lnTo>
                    <a:pt x="1001381" y="191379"/>
                  </a:lnTo>
                  <a:lnTo>
                    <a:pt x="1004388" y="191379"/>
                  </a:lnTo>
                  <a:lnTo>
                    <a:pt x="1004388" y="195361"/>
                  </a:lnTo>
                  <a:lnTo>
                    <a:pt x="1007395" y="195361"/>
                  </a:lnTo>
                  <a:lnTo>
                    <a:pt x="1007395" y="199336"/>
                  </a:lnTo>
                  <a:lnTo>
                    <a:pt x="1010402" y="199336"/>
                  </a:lnTo>
                  <a:lnTo>
                    <a:pt x="1010402" y="203305"/>
                  </a:lnTo>
                  <a:lnTo>
                    <a:pt x="1013409" y="203305"/>
                  </a:lnTo>
                  <a:lnTo>
                    <a:pt x="1013409" y="207267"/>
                  </a:lnTo>
                  <a:lnTo>
                    <a:pt x="1016417" y="207267"/>
                  </a:lnTo>
                  <a:lnTo>
                    <a:pt x="1016417" y="211224"/>
                  </a:lnTo>
                  <a:lnTo>
                    <a:pt x="1019424" y="211224"/>
                  </a:lnTo>
                  <a:lnTo>
                    <a:pt x="1019424" y="215174"/>
                  </a:lnTo>
                  <a:lnTo>
                    <a:pt x="1022431" y="215174"/>
                  </a:lnTo>
                  <a:lnTo>
                    <a:pt x="1022431" y="219117"/>
                  </a:lnTo>
                  <a:lnTo>
                    <a:pt x="1025438" y="219117"/>
                  </a:lnTo>
                  <a:lnTo>
                    <a:pt x="1025438" y="223356"/>
                  </a:lnTo>
                  <a:lnTo>
                    <a:pt x="1028445" y="223356"/>
                  </a:lnTo>
                  <a:lnTo>
                    <a:pt x="1028445" y="227588"/>
                  </a:lnTo>
                  <a:lnTo>
                    <a:pt x="1031452" y="227588"/>
                  </a:lnTo>
                  <a:lnTo>
                    <a:pt x="1031452" y="231813"/>
                  </a:lnTo>
                  <a:lnTo>
                    <a:pt x="1034460" y="231813"/>
                  </a:lnTo>
                  <a:lnTo>
                    <a:pt x="1034460" y="236030"/>
                  </a:lnTo>
                  <a:lnTo>
                    <a:pt x="1037467" y="236030"/>
                  </a:lnTo>
                  <a:lnTo>
                    <a:pt x="1037467" y="240240"/>
                  </a:lnTo>
                  <a:lnTo>
                    <a:pt x="1040474" y="240240"/>
                  </a:lnTo>
                  <a:lnTo>
                    <a:pt x="1040474" y="244443"/>
                  </a:lnTo>
                  <a:lnTo>
                    <a:pt x="1043481" y="244443"/>
                  </a:lnTo>
                  <a:lnTo>
                    <a:pt x="1043481" y="248639"/>
                  </a:lnTo>
                  <a:lnTo>
                    <a:pt x="1046488" y="248639"/>
                  </a:lnTo>
                  <a:lnTo>
                    <a:pt x="1046488" y="252827"/>
                  </a:lnTo>
                  <a:lnTo>
                    <a:pt x="1049495" y="252827"/>
                  </a:lnTo>
                  <a:lnTo>
                    <a:pt x="1049495" y="257009"/>
                  </a:lnTo>
                  <a:lnTo>
                    <a:pt x="1052502" y="257009"/>
                  </a:lnTo>
                  <a:lnTo>
                    <a:pt x="1052502" y="261183"/>
                  </a:lnTo>
                  <a:lnTo>
                    <a:pt x="1055510" y="261183"/>
                  </a:lnTo>
                  <a:lnTo>
                    <a:pt x="1055510" y="264764"/>
                  </a:lnTo>
                  <a:lnTo>
                    <a:pt x="1058517" y="264764"/>
                  </a:lnTo>
                  <a:lnTo>
                    <a:pt x="1058517" y="268341"/>
                  </a:lnTo>
                  <a:lnTo>
                    <a:pt x="1061524" y="268341"/>
                  </a:lnTo>
                  <a:lnTo>
                    <a:pt x="1061524" y="271912"/>
                  </a:lnTo>
                  <a:lnTo>
                    <a:pt x="1064531" y="271912"/>
                  </a:lnTo>
                  <a:lnTo>
                    <a:pt x="1064531" y="275477"/>
                  </a:lnTo>
                  <a:lnTo>
                    <a:pt x="1067538" y="275477"/>
                  </a:lnTo>
                  <a:lnTo>
                    <a:pt x="1067538" y="279038"/>
                  </a:lnTo>
                  <a:lnTo>
                    <a:pt x="1070545" y="279038"/>
                  </a:lnTo>
                  <a:lnTo>
                    <a:pt x="1070545" y="282593"/>
                  </a:lnTo>
                  <a:lnTo>
                    <a:pt x="1073552" y="282593"/>
                  </a:lnTo>
                  <a:lnTo>
                    <a:pt x="1073552" y="286143"/>
                  </a:lnTo>
                  <a:lnTo>
                    <a:pt x="1076560" y="286143"/>
                  </a:lnTo>
                  <a:lnTo>
                    <a:pt x="1076560" y="289688"/>
                  </a:lnTo>
                  <a:lnTo>
                    <a:pt x="1079567" y="289688"/>
                  </a:lnTo>
                  <a:lnTo>
                    <a:pt x="1079567" y="293227"/>
                  </a:lnTo>
                  <a:lnTo>
                    <a:pt x="1082574" y="293227"/>
                  </a:lnTo>
                  <a:lnTo>
                    <a:pt x="1082574" y="296762"/>
                  </a:lnTo>
                  <a:lnTo>
                    <a:pt x="1085581" y="296762"/>
                  </a:lnTo>
                  <a:lnTo>
                    <a:pt x="1085581" y="299472"/>
                  </a:lnTo>
                  <a:lnTo>
                    <a:pt x="1088588" y="299472"/>
                  </a:lnTo>
                  <a:lnTo>
                    <a:pt x="1088588" y="302179"/>
                  </a:lnTo>
                  <a:lnTo>
                    <a:pt x="1091595" y="302179"/>
                  </a:lnTo>
                  <a:lnTo>
                    <a:pt x="1091595" y="304883"/>
                  </a:lnTo>
                  <a:lnTo>
                    <a:pt x="1094603" y="304883"/>
                  </a:lnTo>
                  <a:lnTo>
                    <a:pt x="1094603" y="307583"/>
                  </a:lnTo>
                  <a:lnTo>
                    <a:pt x="1097610" y="307583"/>
                  </a:lnTo>
                  <a:lnTo>
                    <a:pt x="1097610" y="310281"/>
                  </a:lnTo>
                  <a:lnTo>
                    <a:pt x="1100617" y="310281"/>
                  </a:lnTo>
                  <a:lnTo>
                    <a:pt x="1100617" y="312976"/>
                  </a:lnTo>
                  <a:lnTo>
                    <a:pt x="1103624" y="312976"/>
                  </a:lnTo>
                  <a:lnTo>
                    <a:pt x="1103624" y="315668"/>
                  </a:lnTo>
                  <a:lnTo>
                    <a:pt x="1106631" y="315668"/>
                  </a:lnTo>
                  <a:lnTo>
                    <a:pt x="1106631" y="318356"/>
                  </a:lnTo>
                  <a:lnTo>
                    <a:pt x="1109638" y="318356"/>
                  </a:lnTo>
                  <a:lnTo>
                    <a:pt x="1109638" y="321042"/>
                  </a:lnTo>
                  <a:lnTo>
                    <a:pt x="1112645" y="321042"/>
                  </a:lnTo>
                  <a:lnTo>
                    <a:pt x="1112645" y="323724"/>
                  </a:lnTo>
                  <a:lnTo>
                    <a:pt x="1115653" y="323724"/>
                  </a:lnTo>
                  <a:lnTo>
                    <a:pt x="1115653" y="325930"/>
                  </a:lnTo>
                  <a:lnTo>
                    <a:pt x="1118660" y="325930"/>
                  </a:lnTo>
                  <a:lnTo>
                    <a:pt x="1118660" y="328133"/>
                  </a:lnTo>
                  <a:lnTo>
                    <a:pt x="1121667" y="328133"/>
                  </a:lnTo>
                  <a:lnTo>
                    <a:pt x="1121667" y="330334"/>
                  </a:lnTo>
                  <a:lnTo>
                    <a:pt x="1124674" y="330334"/>
                  </a:lnTo>
                  <a:lnTo>
                    <a:pt x="1124674" y="332533"/>
                  </a:lnTo>
                  <a:lnTo>
                    <a:pt x="1127681" y="332533"/>
                  </a:lnTo>
                  <a:lnTo>
                    <a:pt x="1127681" y="334730"/>
                  </a:lnTo>
                  <a:lnTo>
                    <a:pt x="1130688" y="334730"/>
                  </a:lnTo>
                  <a:lnTo>
                    <a:pt x="1130688" y="336925"/>
                  </a:lnTo>
                  <a:lnTo>
                    <a:pt x="1133695" y="336925"/>
                  </a:lnTo>
                  <a:lnTo>
                    <a:pt x="1133695" y="339118"/>
                  </a:lnTo>
                  <a:lnTo>
                    <a:pt x="1136703" y="339118"/>
                  </a:lnTo>
                  <a:lnTo>
                    <a:pt x="1136703" y="341309"/>
                  </a:lnTo>
                  <a:lnTo>
                    <a:pt x="1139710" y="341309"/>
                  </a:lnTo>
                  <a:lnTo>
                    <a:pt x="1139710" y="343498"/>
                  </a:lnTo>
                  <a:lnTo>
                    <a:pt x="1142717" y="343498"/>
                  </a:lnTo>
                  <a:lnTo>
                    <a:pt x="1142717" y="345685"/>
                  </a:lnTo>
                  <a:lnTo>
                    <a:pt x="1145724" y="345685"/>
                  </a:lnTo>
                  <a:lnTo>
                    <a:pt x="1145724" y="347472"/>
                  </a:lnTo>
                  <a:lnTo>
                    <a:pt x="1148731" y="347472"/>
                  </a:lnTo>
                  <a:lnTo>
                    <a:pt x="1148731" y="349258"/>
                  </a:lnTo>
                  <a:lnTo>
                    <a:pt x="1151738" y="349258"/>
                  </a:lnTo>
                  <a:lnTo>
                    <a:pt x="1151738" y="351043"/>
                  </a:lnTo>
                  <a:lnTo>
                    <a:pt x="1154746" y="351043"/>
                  </a:lnTo>
                  <a:lnTo>
                    <a:pt x="1154746" y="352826"/>
                  </a:lnTo>
                  <a:lnTo>
                    <a:pt x="1157753" y="352826"/>
                  </a:lnTo>
                  <a:lnTo>
                    <a:pt x="1157753" y="354608"/>
                  </a:lnTo>
                  <a:lnTo>
                    <a:pt x="1160760" y="354608"/>
                  </a:lnTo>
                  <a:lnTo>
                    <a:pt x="1160760" y="356388"/>
                  </a:lnTo>
                  <a:lnTo>
                    <a:pt x="1163767" y="356388"/>
                  </a:lnTo>
                  <a:lnTo>
                    <a:pt x="1163767" y="358168"/>
                  </a:lnTo>
                  <a:lnTo>
                    <a:pt x="1166774" y="358168"/>
                  </a:lnTo>
                  <a:lnTo>
                    <a:pt x="1166774" y="359945"/>
                  </a:lnTo>
                  <a:lnTo>
                    <a:pt x="1169781" y="359945"/>
                  </a:lnTo>
                  <a:lnTo>
                    <a:pt x="1169781" y="361722"/>
                  </a:lnTo>
                  <a:lnTo>
                    <a:pt x="1172788" y="361722"/>
                  </a:lnTo>
                  <a:lnTo>
                    <a:pt x="1172788" y="363497"/>
                  </a:lnTo>
                  <a:lnTo>
                    <a:pt x="1175796" y="363497"/>
                  </a:lnTo>
                  <a:lnTo>
                    <a:pt x="1175796" y="364825"/>
                  </a:lnTo>
                  <a:lnTo>
                    <a:pt x="1178803" y="364825"/>
                  </a:lnTo>
                  <a:lnTo>
                    <a:pt x="1178803" y="366152"/>
                  </a:lnTo>
                  <a:lnTo>
                    <a:pt x="1181810" y="366152"/>
                  </a:lnTo>
                  <a:lnTo>
                    <a:pt x="1181810" y="367478"/>
                  </a:lnTo>
                  <a:lnTo>
                    <a:pt x="1184817" y="367478"/>
                  </a:lnTo>
                  <a:lnTo>
                    <a:pt x="1184817" y="368803"/>
                  </a:lnTo>
                  <a:lnTo>
                    <a:pt x="1187824" y="368803"/>
                  </a:lnTo>
                  <a:lnTo>
                    <a:pt x="1187824" y="370128"/>
                  </a:lnTo>
                  <a:lnTo>
                    <a:pt x="1190831" y="370128"/>
                  </a:lnTo>
                  <a:lnTo>
                    <a:pt x="1190831" y="371452"/>
                  </a:lnTo>
                  <a:lnTo>
                    <a:pt x="1193839" y="371452"/>
                  </a:lnTo>
                  <a:lnTo>
                    <a:pt x="1193839" y="372775"/>
                  </a:lnTo>
                  <a:lnTo>
                    <a:pt x="1196846" y="372775"/>
                  </a:lnTo>
                  <a:lnTo>
                    <a:pt x="1196846" y="374098"/>
                  </a:lnTo>
                  <a:lnTo>
                    <a:pt x="1199853" y="374098"/>
                  </a:lnTo>
                  <a:lnTo>
                    <a:pt x="1199853" y="375419"/>
                  </a:lnTo>
                  <a:lnTo>
                    <a:pt x="1202860" y="375419"/>
                  </a:lnTo>
                  <a:lnTo>
                    <a:pt x="1202860" y="376740"/>
                  </a:lnTo>
                  <a:lnTo>
                    <a:pt x="1205867" y="376740"/>
                  </a:lnTo>
                  <a:lnTo>
                    <a:pt x="1205867" y="377856"/>
                  </a:lnTo>
                  <a:lnTo>
                    <a:pt x="1208874" y="377856"/>
                  </a:lnTo>
                  <a:lnTo>
                    <a:pt x="1208874" y="378972"/>
                  </a:lnTo>
                  <a:lnTo>
                    <a:pt x="1211881" y="378972"/>
                  </a:lnTo>
                  <a:lnTo>
                    <a:pt x="1211881" y="380087"/>
                  </a:lnTo>
                  <a:lnTo>
                    <a:pt x="1214889" y="380087"/>
                  </a:lnTo>
                  <a:lnTo>
                    <a:pt x="1214889" y="381201"/>
                  </a:lnTo>
                  <a:lnTo>
                    <a:pt x="1217896" y="381201"/>
                  </a:lnTo>
                  <a:lnTo>
                    <a:pt x="1217896" y="382315"/>
                  </a:lnTo>
                  <a:lnTo>
                    <a:pt x="1220903" y="382315"/>
                  </a:lnTo>
                  <a:lnTo>
                    <a:pt x="1220903" y="383429"/>
                  </a:lnTo>
                  <a:lnTo>
                    <a:pt x="1223910" y="383429"/>
                  </a:lnTo>
                  <a:lnTo>
                    <a:pt x="1223910" y="384542"/>
                  </a:lnTo>
                  <a:lnTo>
                    <a:pt x="1226917" y="384542"/>
                  </a:lnTo>
                  <a:lnTo>
                    <a:pt x="1226917" y="385654"/>
                  </a:lnTo>
                  <a:lnTo>
                    <a:pt x="1229924" y="385654"/>
                  </a:lnTo>
                  <a:lnTo>
                    <a:pt x="1229924" y="386766"/>
                  </a:lnTo>
                  <a:lnTo>
                    <a:pt x="1232931" y="386766"/>
                  </a:lnTo>
                  <a:lnTo>
                    <a:pt x="1232931" y="387877"/>
                  </a:lnTo>
                  <a:lnTo>
                    <a:pt x="1235939" y="387877"/>
                  </a:lnTo>
                  <a:lnTo>
                    <a:pt x="1235939" y="389036"/>
                  </a:lnTo>
                  <a:lnTo>
                    <a:pt x="1238946" y="389036"/>
                  </a:lnTo>
                  <a:lnTo>
                    <a:pt x="1238946" y="390195"/>
                  </a:lnTo>
                  <a:lnTo>
                    <a:pt x="1241953" y="390195"/>
                  </a:lnTo>
                  <a:lnTo>
                    <a:pt x="1241953" y="391352"/>
                  </a:lnTo>
                  <a:lnTo>
                    <a:pt x="1244960" y="391352"/>
                  </a:lnTo>
                  <a:lnTo>
                    <a:pt x="1244960" y="392510"/>
                  </a:lnTo>
                  <a:lnTo>
                    <a:pt x="1247967" y="392510"/>
                  </a:lnTo>
                  <a:lnTo>
                    <a:pt x="1247967" y="393666"/>
                  </a:lnTo>
                  <a:lnTo>
                    <a:pt x="1250974" y="393666"/>
                  </a:lnTo>
                  <a:lnTo>
                    <a:pt x="1250974" y="394822"/>
                  </a:lnTo>
                  <a:lnTo>
                    <a:pt x="1253982" y="394822"/>
                  </a:lnTo>
                  <a:lnTo>
                    <a:pt x="1253982" y="395978"/>
                  </a:lnTo>
                  <a:lnTo>
                    <a:pt x="1256989" y="395978"/>
                  </a:lnTo>
                  <a:lnTo>
                    <a:pt x="1256989" y="397133"/>
                  </a:lnTo>
                  <a:lnTo>
                    <a:pt x="1259996" y="397133"/>
                  </a:lnTo>
                  <a:lnTo>
                    <a:pt x="1259996" y="398287"/>
                  </a:lnTo>
                  <a:lnTo>
                    <a:pt x="1263003" y="398287"/>
                  </a:lnTo>
                  <a:lnTo>
                    <a:pt x="1263003" y="399441"/>
                  </a:lnTo>
                  <a:lnTo>
                    <a:pt x="1266010" y="399441"/>
                  </a:lnTo>
                  <a:lnTo>
                    <a:pt x="1266010" y="400802"/>
                  </a:lnTo>
                  <a:lnTo>
                    <a:pt x="1269017" y="400802"/>
                  </a:lnTo>
                  <a:lnTo>
                    <a:pt x="1269017" y="402163"/>
                  </a:lnTo>
                  <a:lnTo>
                    <a:pt x="1272024" y="402163"/>
                  </a:lnTo>
                  <a:lnTo>
                    <a:pt x="1272024" y="403523"/>
                  </a:lnTo>
                  <a:lnTo>
                    <a:pt x="1275032" y="403523"/>
                  </a:lnTo>
                  <a:lnTo>
                    <a:pt x="1275032" y="404882"/>
                  </a:lnTo>
                  <a:lnTo>
                    <a:pt x="1278039" y="404882"/>
                  </a:lnTo>
                  <a:lnTo>
                    <a:pt x="1278039" y="406240"/>
                  </a:lnTo>
                  <a:lnTo>
                    <a:pt x="1281046" y="406240"/>
                  </a:lnTo>
                  <a:lnTo>
                    <a:pt x="1281046" y="407597"/>
                  </a:lnTo>
                  <a:lnTo>
                    <a:pt x="1284053" y="407597"/>
                  </a:lnTo>
                  <a:lnTo>
                    <a:pt x="1284053" y="408954"/>
                  </a:lnTo>
                  <a:lnTo>
                    <a:pt x="1287060" y="408954"/>
                  </a:lnTo>
                  <a:lnTo>
                    <a:pt x="1287060" y="410310"/>
                  </a:lnTo>
                  <a:lnTo>
                    <a:pt x="1290067" y="410310"/>
                  </a:lnTo>
                  <a:lnTo>
                    <a:pt x="1290067" y="411665"/>
                  </a:lnTo>
                  <a:lnTo>
                    <a:pt x="1293075" y="411665"/>
                  </a:lnTo>
                  <a:lnTo>
                    <a:pt x="1293075" y="413019"/>
                  </a:lnTo>
                  <a:lnTo>
                    <a:pt x="1296082" y="413019"/>
                  </a:lnTo>
                  <a:lnTo>
                    <a:pt x="1296082" y="414754"/>
                  </a:lnTo>
                  <a:lnTo>
                    <a:pt x="1299089" y="414754"/>
                  </a:lnTo>
                  <a:lnTo>
                    <a:pt x="1299089" y="416488"/>
                  </a:lnTo>
                  <a:lnTo>
                    <a:pt x="1302096" y="416488"/>
                  </a:lnTo>
                  <a:lnTo>
                    <a:pt x="1302096" y="418221"/>
                  </a:lnTo>
                  <a:lnTo>
                    <a:pt x="1305103" y="418221"/>
                  </a:lnTo>
                  <a:lnTo>
                    <a:pt x="1305103" y="419952"/>
                  </a:lnTo>
                  <a:lnTo>
                    <a:pt x="1308110" y="419952"/>
                  </a:lnTo>
                  <a:lnTo>
                    <a:pt x="1308110" y="421682"/>
                  </a:lnTo>
                  <a:lnTo>
                    <a:pt x="1311117" y="421682"/>
                  </a:lnTo>
                  <a:lnTo>
                    <a:pt x="1311117" y="423410"/>
                  </a:lnTo>
                  <a:lnTo>
                    <a:pt x="1314125" y="423410"/>
                  </a:lnTo>
                  <a:lnTo>
                    <a:pt x="1314125" y="425138"/>
                  </a:lnTo>
                  <a:lnTo>
                    <a:pt x="1317132" y="425138"/>
                  </a:lnTo>
                  <a:lnTo>
                    <a:pt x="1317132" y="426864"/>
                  </a:lnTo>
                  <a:lnTo>
                    <a:pt x="1320139" y="426864"/>
                  </a:lnTo>
                  <a:lnTo>
                    <a:pt x="1320139" y="428588"/>
                  </a:lnTo>
                  <a:lnTo>
                    <a:pt x="1323146" y="428588"/>
                  </a:lnTo>
                  <a:lnTo>
                    <a:pt x="1323146" y="430312"/>
                  </a:lnTo>
                  <a:lnTo>
                    <a:pt x="1326153" y="430312"/>
                  </a:lnTo>
                  <a:lnTo>
                    <a:pt x="1326153" y="432283"/>
                  </a:lnTo>
                  <a:lnTo>
                    <a:pt x="1329160" y="432283"/>
                  </a:lnTo>
                  <a:lnTo>
                    <a:pt x="1329160" y="434253"/>
                  </a:lnTo>
                  <a:lnTo>
                    <a:pt x="1332167" y="434253"/>
                  </a:lnTo>
                  <a:lnTo>
                    <a:pt x="1332167" y="436222"/>
                  </a:lnTo>
                  <a:lnTo>
                    <a:pt x="1335175" y="436222"/>
                  </a:lnTo>
                  <a:lnTo>
                    <a:pt x="1335175" y="438188"/>
                  </a:lnTo>
                  <a:lnTo>
                    <a:pt x="1338182" y="438188"/>
                  </a:lnTo>
                  <a:lnTo>
                    <a:pt x="1338182" y="440153"/>
                  </a:lnTo>
                  <a:lnTo>
                    <a:pt x="1341189" y="440153"/>
                  </a:lnTo>
                  <a:lnTo>
                    <a:pt x="1341189" y="442117"/>
                  </a:lnTo>
                  <a:lnTo>
                    <a:pt x="1344196" y="442117"/>
                  </a:lnTo>
                  <a:lnTo>
                    <a:pt x="1344196" y="444078"/>
                  </a:lnTo>
                  <a:lnTo>
                    <a:pt x="1347203" y="444078"/>
                  </a:lnTo>
                  <a:lnTo>
                    <a:pt x="1347203" y="446038"/>
                  </a:lnTo>
                  <a:lnTo>
                    <a:pt x="1350210" y="446038"/>
                  </a:lnTo>
                  <a:lnTo>
                    <a:pt x="1350210" y="447996"/>
                  </a:lnTo>
                  <a:lnTo>
                    <a:pt x="1353218" y="447996"/>
                  </a:lnTo>
                  <a:lnTo>
                    <a:pt x="1353218" y="449952"/>
                  </a:lnTo>
                  <a:lnTo>
                    <a:pt x="1356225" y="449952"/>
                  </a:lnTo>
                  <a:lnTo>
                    <a:pt x="1356225" y="452110"/>
                  </a:lnTo>
                  <a:lnTo>
                    <a:pt x="1359232" y="452110"/>
                  </a:lnTo>
                  <a:lnTo>
                    <a:pt x="1359232" y="454265"/>
                  </a:lnTo>
                  <a:lnTo>
                    <a:pt x="1362239" y="454265"/>
                  </a:lnTo>
                  <a:lnTo>
                    <a:pt x="1362239" y="456419"/>
                  </a:lnTo>
                  <a:lnTo>
                    <a:pt x="1365246" y="456419"/>
                  </a:lnTo>
                  <a:lnTo>
                    <a:pt x="1365246" y="458570"/>
                  </a:lnTo>
                  <a:lnTo>
                    <a:pt x="1368253" y="458570"/>
                  </a:lnTo>
                  <a:lnTo>
                    <a:pt x="1368253" y="460719"/>
                  </a:lnTo>
                  <a:lnTo>
                    <a:pt x="1371260" y="460719"/>
                  </a:lnTo>
                  <a:lnTo>
                    <a:pt x="1371260" y="462866"/>
                  </a:lnTo>
                  <a:lnTo>
                    <a:pt x="1374268" y="462866"/>
                  </a:lnTo>
                  <a:lnTo>
                    <a:pt x="1374268" y="465011"/>
                  </a:lnTo>
                  <a:lnTo>
                    <a:pt x="1377275" y="465011"/>
                  </a:lnTo>
                  <a:lnTo>
                    <a:pt x="1377275" y="467154"/>
                  </a:lnTo>
                  <a:lnTo>
                    <a:pt x="1380282" y="467154"/>
                  </a:lnTo>
                  <a:lnTo>
                    <a:pt x="1380282" y="469295"/>
                  </a:lnTo>
                  <a:lnTo>
                    <a:pt x="1383289" y="469295"/>
                  </a:lnTo>
                  <a:lnTo>
                    <a:pt x="1383289" y="471434"/>
                  </a:lnTo>
                  <a:lnTo>
                    <a:pt x="1386296" y="471434"/>
                  </a:lnTo>
                  <a:lnTo>
                    <a:pt x="1386296" y="473370"/>
                  </a:lnTo>
                  <a:lnTo>
                    <a:pt x="1389303" y="473370"/>
                  </a:lnTo>
                  <a:lnTo>
                    <a:pt x="1389303" y="475304"/>
                  </a:lnTo>
                  <a:lnTo>
                    <a:pt x="1392310" y="475304"/>
                  </a:lnTo>
                  <a:lnTo>
                    <a:pt x="1392310" y="477237"/>
                  </a:lnTo>
                  <a:lnTo>
                    <a:pt x="1395318" y="477237"/>
                  </a:lnTo>
                  <a:lnTo>
                    <a:pt x="1395318" y="479167"/>
                  </a:lnTo>
                  <a:lnTo>
                    <a:pt x="1398325" y="479167"/>
                  </a:lnTo>
                  <a:lnTo>
                    <a:pt x="1398325" y="481096"/>
                  </a:lnTo>
                  <a:lnTo>
                    <a:pt x="1401332" y="481096"/>
                  </a:lnTo>
                  <a:lnTo>
                    <a:pt x="1401332" y="483024"/>
                  </a:lnTo>
                  <a:lnTo>
                    <a:pt x="1404339" y="483024"/>
                  </a:lnTo>
                  <a:lnTo>
                    <a:pt x="1404339" y="484950"/>
                  </a:lnTo>
                  <a:lnTo>
                    <a:pt x="1407346" y="484950"/>
                  </a:lnTo>
                  <a:lnTo>
                    <a:pt x="1407346" y="486874"/>
                  </a:lnTo>
                  <a:lnTo>
                    <a:pt x="1410353" y="486874"/>
                  </a:lnTo>
                  <a:lnTo>
                    <a:pt x="1410353" y="488796"/>
                  </a:lnTo>
                  <a:lnTo>
                    <a:pt x="1413361" y="488796"/>
                  </a:lnTo>
                  <a:lnTo>
                    <a:pt x="1413361" y="490717"/>
                  </a:lnTo>
                  <a:lnTo>
                    <a:pt x="1416368" y="490717"/>
                  </a:lnTo>
                  <a:lnTo>
                    <a:pt x="1416368" y="492269"/>
                  </a:lnTo>
                  <a:lnTo>
                    <a:pt x="1419375" y="492269"/>
                  </a:lnTo>
                  <a:lnTo>
                    <a:pt x="1419375" y="493820"/>
                  </a:lnTo>
                  <a:lnTo>
                    <a:pt x="1422382" y="493820"/>
                  </a:lnTo>
                  <a:lnTo>
                    <a:pt x="1422382" y="495370"/>
                  </a:lnTo>
                  <a:lnTo>
                    <a:pt x="1425389" y="495370"/>
                  </a:lnTo>
                  <a:lnTo>
                    <a:pt x="1425389" y="496919"/>
                  </a:lnTo>
                  <a:lnTo>
                    <a:pt x="1428396" y="496919"/>
                  </a:lnTo>
                  <a:lnTo>
                    <a:pt x="1428396" y="498467"/>
                  </a:lnTo>
                  <a:lnTo>
                    <a:pt x="1431403" y="498467"/>
                  </a:lnTo>
                  <a:lnTo>
                    <a:pt x="1431403" y="500014"/>
                  </a:lnTo>
                  <a:lnTo>
                    <a:pt x="1434411" y="500014"/>
                  </a:lnTo>
                  <a:lnTo>
                    <a:pt x="1434411" y="501560"/>
                  </a:lnTo>
                  <a:lnTo>
                    <a:pt x="1437418" y="501560"/>
                  </a:lnTo>
                  <a:lnTo>
                    <a:pt x="1437418" y="503104"/>
                  </a:lnTo>
                  <a:lnTo>
                    <a:pt x="1440425" y="503104"/>
                  </a:lnTo>
                  <a:lnTo>
                    <a:pt x="1440425" y="504648"/>
                  </a:lnTo>
                  <a:lnTo>
                    <a:pt x="1443432" y="504648"/>
                  </a:lnTo>
                  <a:lnTo>
                    <a:pt x="1443432" y="506190"/>
                  </a:lnTo>
                  <a:lnTo>
                    <a:pt x="1446439" y="506190"/>
                  </a:lnTo>
                  <a:lnTo>
                    <a:pt x="1446439" y="507148"/>
                  </a:lnTo>
                  <a:lnTo>
                    <a:pt x="1449446" y="507148"/>
                  </a:lnTo>
                  <a:lnTo>
                    <a:pt x="1449446" y="508104"/>
                  </a:lnTo>
                  <a:lnTo>
                    <a:pt x="1452454" y="508104"/>
                  </a:lnTo>
                  <a:lnTo>
                    <a:pt x="1452454" y="509061"/>
                  </a:lnTo>
                  <a:lnTo>
                    <a:pt x="1455461" y="509061"/>
                  </a:lnTo>
                  <a:lnTo>
                    <a:pt x="1455461" y="510017"/>
                  </a:lnTo>
                  <a:lnTo>
                    <a:pt x="1458468" y="510017"/>
                  </a:lnTo>
                  <a:lnTo>
                    <a:pt x="1458468" y="510972"/>
                  </a:lnTo>
                  <a:lnTo>
                    <a:pt x="1461475" y="510972"/>
                  </a:lnTo>
                  <a:lnTo>
                    <a:pt x="1461475" y="511927"/>
                  </a:lnTo>
                  <a:lnTo>
                    <a:pt x="1464482" y="511927"/>
                  </a:lnTo>
                  <a:lnTo>
                    <a:pt x="1464482" y="512882"/>
                  </a:lnTo>
                  <a:lnTo>
                    <a:pt x="1467489" y="512882"/>
                  </a:lnTo>
                  <a:lnTo>
                    <a:pt x="1467489" y="513836"/>
                  </a:lnTo>
                  <a:lnTo>
                    <a:pt x="1470496" y="513836"/>
                  </a:lnTo>
                  <a:lnTo>
                    <a:pt x="1470496" y="514790"/>
                  </a:lnTo>
                  <a:lnTo>
                    <a:pt x="1473504" y="514790"/>
                  </a:lnTo>
                  <a:lnTo>
                    <a:pt x="1473504" y="515743"/>
                  </a:lnTo>
                  <a:lnTo>
                    <a:pt x="1476511" y="515743"/>
                  </a:lnTo>
                  <a:lnTo>
                    <a:pt x="1476511" y="516327"/>
                  </a:lnTo>
                  <a:lnTo>
                    <a:pt x="1479518" y="516327"/>
                  </a:lnTo>
                  <a:lnTo>
                    <a:pt x="1479518" y="516911"/>
                  </a:lnTo>
                  <a:lnTo>
                    <a:pt x="1482525" y="516911"/>
                  </a:lnTo>
                  <a:lnTo>
                    <a:pt x="1482525" y="517494"/>
                  </a:lnTo>
                  <a:lnTo>
                    <a:pt x="1485532" y="517494"/>
                  </a:lnTo>
                  <a:lnTo>
                    <a:pt x="1485532" y="518077"/>
                  </a:lnTo>
                  <a:lnTo>
                    <a:pt x="1488539" y="518077"/>
                  </a:lnTo>
                  <a:lnTo>
                    <a:pt x="1488539" y="518661"/>
                  </a:lnTo>
                  <a:lnTo>
                    <a:pt x="1491546" y="518661"/>
                  </a:lnTo>
                  <a:lnTo>
                    <a:pt x="1491546" y="519244"/>
                  </a:lnTo>
                  <a:lnTo>
                    <a:pt x="1494554" y="519244"/>
                  </a:lnTo>
                  <a:lnTo>
                    <a:pt x="1494554" y="519826"/>
                  </a:lnTo>
                  <a:lnTo>
                    <a:pt x="1497561" y="519826"/>
                  </a:lnTo>
                  <a:lnTo>
                    <a:pt x="1497561" y="520409"/>
                  </a:lnTo>
                  <a:lnTo>
                    <a:pt x="1500568" y="520409"/>
                  </a:lnTo>
                  <a:lnTo>
                    <a:pt x="1500568" y="520992"/>
                  </a:lnTo>
                  <a:lnTo>
                    <a:pt x="1503575" y="520992"/>
                  </a:lnTo>
                  <a:lnTo>
                    <a:pt x="1503575" y="521574"/>
                  </a:lnTo>
                  <a:lnTo>
                    <a:pt x="1506582" y="521574"/>
                  </a:lnTo>
                  <a:lnTo>
                    <a:pt x="1506582" y="521927"/>
                  </a:lnTo>
                  <a:lnTo>
                    <a:pt x="1509589" y="521927"/>
                  </a:lnTo>
                  <a:lnTo>
                    <a:pt x="1509589" y="522279"/>
                  </a:lnTo>
                  <a:lnTo>
                    <a:pt x="1512597" y="522279"/>
                  </a:lnTo>
                  <a:lnTo>
                    <a:pt x="1512597" y="522631"/>
                  </a:lnTo>
                  <a:lnTo>
                    <a:pt x="1515604" y="522631"/>
                  </a:lnTo>
                  <a:lnTo>
                    <a:pt x="1515604" y="522983"/>
                  </a:lnTo>
                  <a:lnTo>
                    <a:pt x="1518611" y="522983"/>
                  </a:lnTo>
                  <a:lnTo>
                    <a:pt x="1518611" y="523336"/>
                  </a:lnTo>
                  <a:lnTo>
                    <a:pt x="1521618" y="523336"/>
                  </a:lnTo>
                  <a:lnTo>
                    <a:pt x="1521618" y="523688"/>
                  </a:lnTo>
                  <a:lnTo>
                    <a:pt x="1524625" y="523688"/>
                  </a:lnTo>
                  <a:lnTo>
                    <a:pt x="1524625" y="524040"/>
                  </a:lnTo>
                  <a:lnTo>
                    <a:pt x="1527632" y="524040"/>
                  </a:lnTo>
                  <a:lnTo>
                    <a:pt x="1527632" y="524392"/>
                  </a:lnTo>
                  <a:lnTo>
                    <a:pt x="1530639" y="524392"/>
                  </a:lnTo>
                  <a:lnTo>
                    <a:pt x="1530639" y="524744"/>
                  </a:lnTo>
                  <a:lnTo>
                    <a:pt x="1533647" y="524744"/>
                  </a:lnTo>
                  <a:lnTo>
                    <a:pt x="1533647" y="525096"/>
                  </a:lnTo>
                  <a:lnTo>
                    <a:pt x="1536654" y="525096"/>
                  </a:lnTo>
                  <a:lnTo>
                    <a:pt x="1536654" y="525336"/>
                  </a:lnTo>
                  <a:lnTo>
                    <a:pt x="1539661" y="525336"/>
                  </a:lnTo>
                  <a:lnTo>
                    <a:pt x="1539661" y="525575"/>
                  </a:lnTo>
                  <a:lnTo>
                    <a:pt x="1542668" y="525575"/>
                  </a:lnTo>
                  <a:lnTo>
                    <a:pt x="1542668" y="525815"/>
                  </a:lnTo>
                  <a:lnTo>
                    <a:pt x="1545675" y="525815"/>
                  </a:lnTo>
                  <a:lnTo>
                    <a:pt x="1545675" y="526055"/>
                  </a:lnTo>
                  <a:lnTo>
                    <a:pt x="1548682" y="526055"/>
                  </a:lnTo>
                  <a:lnTo>
                    <a:pt x="1548682" y="526294"/>
                  </a:lnTo>
                  <a:lnTo>
                    <a:pt x="1551690" y="526294"/>
                  </a:lnTo>
                  <a:lnTo>
                    <a:pt x="1551690" y="526534"/>
                  </a:lnTo>
                  <a:lnTo>
                    <a:pt x="1554697" y="526534"/>
                  </a:lnTo>
                  <a:lnTo>
                    <a:pt x="1554697" y="526774"/>
                  </a:lnTo>
                  <a:lnTo>
                    <a:pt x="1557704" y="526774"/>
                  </a:lnTo>
                  <a:lnTo>
                    <a:pt x="1557704" y="527013"/>
                  </a:lnTo>
                  <a:lnTo>
                    <a:pt x="1560711" y="527013"/>
                  </a:lnTo>
                  <a:lnTo>
                    <a:pt x="1560711" y="527253"/>
                  </a:lnTo>
                  <a:lnTo>
                    <a:pt x="1563718" y="527253"/>
                  </a:lnTo>
                  <a:lnTo>
                    <a:pt x="1563718" y="527492"/>
                  </a:lnTo>
                  <a:lnTo>
                    <a:pt x="1566725" y="527492"/>
                  </a:lnTo>
                  <a:lnTo>
                    <a:pt x="1566725" y="527662"/>
                  </a:lnTo>
                  <a:lnTo>
                    <a:pt x="1569732" y="527662"/>
                  </a:lnTo>
                  <a:lnTo>
                    <a:pt x="1569732" y="527831"/>
                  </a:lnTo>
                  <a:lnTo>
                    <a:pt x="1572740" y="527831"/>
                  </a:lnTo>
                  <a:lnTo>
                    <a:pt x="1572740" y="528000"/>
                  </a:lnTo>
                  <a:lnTo>
                    <a:pt x="1575747" y="528000"/>
                  </a:lnTo>
                  <a:lnTo>
                    <a:pt x="1575747" y="528169"/>
                  </a:lnTo>
                  <a:lnTo>
                    <a:pt x="1578754" y="528169"/>
                  </a:lnTo>
                  <a:lnTo>
                    <a:pt x="1578754" y="528338"/>
                  </a:lnTo>
                  <a:lnTo>
                    <a:pt x="1581761" y="528338"/>
                  </a:lnTo>
                  <a:lnTo>
                    <a:pt x="1581761" y="528508"/>
                  </a:lnTo>
                  <a:lnTo>
                    <a:pt x="1584768" y="528508"/>
                  </a:lnTo>
                  <a:lnTo>
                    <a:pt x="1584768" y="528677"/>
                  </a:lnTo>
                  <a:lnTo>
                    <a:pt x="1587775" y="528677"/>
                  </a:lnTo>
                  <a:lnTo>
                    <a:pt x="1587775" y="528846"/>
                  </a:lnTo>
                  <a:lnTo>
                    <a:pt x="1590782" y="528846"/>
                  </a:lnTo>
                  <a:lnTo>
                    <a:pt x="1590782" y="529015"/>
                  </a:lnTo>
                  <a:lnTo>
                    <a:pt x="1593790" y="529015"/>
                  </a:lnTo>
                  <a:lnTo>
                    <a:pt x="1593790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4956291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4956291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4956291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26" name="rc825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tx826"/>
            <p:cNvSpPr/>
            <p:nvPr/>
          </p:nvSpPr>
          <p:spPr>
            <a:xfrm>
              <a:off x="2000744" y="1024598"/>
              <a:ext cx="84840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(n = 4)</a:t>
              </a:r>
            </a:p>
          </p:txBody>
        </p:sp>
        <p:sp>
          <p:nvSpPr>
            <p:cNvPr id="828" name="rc827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tx828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30" name="pl829"/>
            <p:cNvSpPr/>
            <p:nvPr/>
          </p:nvSpPr>
          <p:spPr>
            <a:xfrm>
              <a:off x="16130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17333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185358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19738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20941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22144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23347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24550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257530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6955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281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29361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305644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31767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tx843"/>
            <p:cNvSpPr/>
            <p:nvPr/>
          </p:nvSpPr>
          <p:spPr>
            <a:xfrm>
              <a:off x="157746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5" name="tx844"/>
            <p:cNvSpPr/>
            <p:nvPr/>
          </p:nvSpPr>
          <p:spPr>
            <a:xfrm>
              <a:off x="16977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46" name="tx845"/>
            <p:cNvSpPr/>
            <p:nvPr/>
          </p:nvSpPr>
          <p:spPr>
            <a:xfrm>
              <a:off x="1818036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47" name="tx846"/>
            <p:cNvSpPr/>
            <p:nvPr/>
          </p:nvSpPr>
          <p:spPr>
            <a:xfrm>
              <a:off x="190276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48" name="tx847"/>
            <p:cNvSpPr/>
            <p:nvPr/>
          </p:nvSpPr>
          <p:spPr>
            <a:xfrm>
              <a:off x="20230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21433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226362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23839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250419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262448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274477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286505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2985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31056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58" name="pl857"/>
            <p:cNvSpPr/>
            <p:nvPr/>
          </p:nvSpPr>
          <p:spPr>
            <a:xfrm>
              <a:off x="346885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3589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3709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38297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39499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4070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419056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43108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4431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455142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46717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47919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49122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503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tx871"/>
            <p:cNvSpPr/>
            <p:nvPr/>
          </p:nvSpPr>
          <p:spPr>
            <a:xfrm>
              <a:off x="343330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73" name="tx872"/>
            <p:cNvSpPr/>
            <p:nvPr/>
          </p:nvSpPr>
          <p:spPr>
            <a:xfrm>
              <a:off x="355358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74" name="tx873"/>
            <p:cNvSpPr/>
            <p:nvPr/>
          </p:nvSpPr>
          <p:spPr>
            <a:xfrm>
              <a:off x="367387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75" name="tx874"/>
            <p:cNvSpPr/>
            <p:nvPr/>
          </p:nvSpPr>
          <p:spPr>
            <a:xfrm>
              <a:off x="375860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76" name="tx875"/>
            <p:cNvSpPr/>
            <p:nvPr/>
          </p:nvSpPr>
          <p:spPr>
            <a:xfrm>
              <a:off x="38788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77" name="tx876"/>
            <p:cNvSpPr/>
            <p:nvPr/>
          </p:nvSpPr>
          <p:spPr>
            <a:xfrm>
              <a:off x="3999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78" name="tx877"/>
            <p:cNvSpPr/>
            <p:nvPr/>
          </p:nvSpPr>
          <p:spPr>
            <a:xfrm>
              <a:off x="411946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79" name="tx878"/>
            <p:cNvSpPr/>
            <p:nvPr/>
          </p:nvSpPr>
          <p:spPr>
            <a:xfrm>
              <a:off x="42397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80" name="tx879"/>
            <p:cNvSpPr/>
            <p:nvPr/>
          </p:nvSpPr>
          <p:spPr>
            <a:xfrm>
              <a:off x="4360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81" name="tx880"/>
            <p:cNvSpPr/>
            <p:nvPr/>
          </p:nvSpPr>
          <p:spPr>
            <a:xfrm>
              <a:off x="448032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82" name="tx881"/>
            <p:cNvSpPr/>
            <p:nvPr/>
          </p:nvSpPr>
          <p:spPr>
            <a:xfrm>
              <a:off x="46006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83" name="tx882"/>
            <p:cNvSpPr/>
            <p:nvPr/>
          </p:nvSpPr>
          <p:spPr>
            <a:xfrm>
              <a:off x="4720894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84" name="tx883"/>
            <p:cNvSpPr/>
            <p:nvPr/>
          </p:nvSpPr>
          <p:spPr>
            <a:xfrm>
              <a:off x="48411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85" name="tx884"/>
            <p:cNvSpPr/>
            <p:nvPr/>
          </p:nvSpPr>
          <p:spPr>
            <a:xfrm>
              <a:off x="496146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86" name="tx885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87" name="tx886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88" name="tx887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89" name="tx888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90" name="tx889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91" name="tx890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92" name="tx891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93" name="tx892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94" name="tx893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97" name="pl896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tx907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909" name="tx908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910" name="rc909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tx910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912" name="rc911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5457293" y="256549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5492403" y="253038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5457293" y="278495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5492403" y="274984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5457293" y="300440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5492403" y="296930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tx92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925" name="tx92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926" name="tx92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2024-10-30T21:28:23Z</dcterms:modified>
  <cp:category/>
</cp:coreProperties>
</file>