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364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589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815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040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266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491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17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3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686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94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619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845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070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296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521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134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976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202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428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653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879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04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30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5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8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006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232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458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6836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909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3030" y="1341769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3030" y="13468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3669" y="13468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3669" y="137382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308" y="137382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308" y="13873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732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081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586" y="140081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586" y="14413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6225" y="1441308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6225" y="14801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6864" y="1480112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6864" y="15222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7502" y="1522289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7502" y="15475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8141" y="1547596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8141" y="15830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8780" y="1583025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8780" y="16488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9419" y="1648823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9419" y="17196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70058" y="1719681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70058" y="178547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00697" y="1785479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700697" y="18681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31336" y="18681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31336" y="19002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61975" y="1900202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61975" y="19727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92614" y="197274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92614" y="20132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23252" y="2013238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23252" y="20436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53891" y="20436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53891" y="206216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84530" y="206216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84530" y="20689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15169" y="206891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15169" y="207566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45808" y="20756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45808" y="21026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76447" y="2102655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76447" y="21397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007086" y="2139772"/>
              <a:ext cx="0" cy="35188"/>
            </a:xfrm>
            <a:custGeom>
              <a:avLst/>
              <a:pathLst>
                <a:path w="0" h="35188">
                  <a:moveTo>
                    <a:pt x="0" y="0"/>
                  </a:moveTo>
                  <a:lnTo>
                    <a:pt x="0" y="3518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007086" y="217496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37725" y="2174960"/>
              <a:ext cx="0" cy="33336"/>
            </a:xfrm>
            <a:custGeom>
              <a:avLst/>
              <a:pathLst>
                <a:path w="0" h="33336">
                  <a:moveTo>
                    <a:pt x="0" y="0"/>
                  </a:moveTo>
                  <a:lnTo>
                    <a:pt x="0" y="333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37725" y="220829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68364" y="2208297"/>
              <a:ext cx="0" cy="12964"/>
            </a:xfrm>
            <a:custGeom>
              <a:avLst/>
              <a:pathLst>
                <a:path w="0" h="12964">
                  <a:moveTo>
                    <a:pt x="0" y="0"/>
                  </a:moveTo>
                  <a:lnTo>
                    <a:pt x="0" y="129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68364" y="222126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99003" y="2221261"/>
              <a:ext cx="0" cy="27780"/>
            </a:xfrm>
            <a:custGeom>
              <a:avLst/>
              <a:pathLst>
                <a:path w="0" h="27780">
                  <a:moveTo>
                    <a:pt x="0" y="0"/>
                  </a:moveTo>
                  <a:lnTo>
                    <a:pt x="0" y="277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99003" y="22490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29641" y="2249041"/>
              <a:ext cx="0" cy="7408"/>
            </a:xfrm>
            <a:custGeom>
              <a:avLst/>
              <a:pathLst>
                <a:path w="0" h="7408">
                  <a:moveTo>
                    <a:pt x="0" y="0"/>
                  </a:moveTo>
                  <a:lnTo>
                    <a:pt x="0" y="74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29641" y="2256449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2564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41769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1752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1752" y="134176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3030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3669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3669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308" y="1375511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308" y="13873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732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1937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586" y="141937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586" y="14396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6225" y="1439621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6225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6864" y="1456492"/>
              <a:ext cx="0" cy="52300"/>
            </a:xfrm>
            <a:custGeom>
              <a:avLst/>
              <a:pathLst>
                <a:path w="0" h="52300">
                  <a:moveTo>
                    <a:pt x="0" y="0"/>
                  </a:moveTo>
                  <a:lnTo>
                    <a:pt x="0" y="5230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6864" y="15087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7502" y="1508793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7502" y="15509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8141" y="1550970"/>
              <a:ext cx="0" cy="64110"/>
            </a:xfrm>
            <a:custGeom>
              <a:avLst/>
              <a:pathLst>
                <a:path w="0" h="64110">
                  <a:moveTo>
                    <a:pt x="0" y="0"/>
                  </a:moveTo>
                  <a:lnTo>
                    <a:pt x="0" y="641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8141" y="16150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8780" y="1615080"/>
              <a:ext cx="0" cy="97852"/>
            </a:xfrm>
            <a:custGeom>
              <a:avLst/>
              <a:pathLst>
                <a:path w="0" h="97852">
                  <a:moveTo>
                    <a:pt x="0" y="0"/>
                  </a:moveTo>
                  <a:lnTo>
                    <a:pt x="0" y="9785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8780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9419" y="171293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9419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70058" y="1787166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70058" y="18124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700697" y="1812472"/>
              <a:ext cx="0" cy="43864"/>
            </a:xfrm>
            <a:custGeom>
              <a:avLst/>
              <a:pathLst>
                <a:path w="0" h="43864">
                  <a:moveTo>
                    <a:pt x="0" y="0"/>
                  </a:moveTo>
                  <a:lnTo>
                    <a:pt x="0" y="438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700697" y="185633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31336" y="1856337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31336" y="19018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61975" y="1901889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61975" y="19204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92614" y="1920447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92614" y="195925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23252" y="195925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23252" y="19727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53891" y="19727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53891" y="19862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84530" y="1986245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84530" y="199805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15169" y="1998054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15169" y="204023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45808" y="2040232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45808" y="205879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76447" y="2058790"/>
              <a:ext cx="0" cy="48926"/>
            </a:xfrm>
            <a:custGeom>
              <a:avLst/>
              <a:pathLst>
                <a:path w="0" h="48926">
                  <a:moveTo>
                    <a:pt x="0" y="0"/>
                  </a:moveTo>
                  <a:lnTo>
                    <a:pt x="0" y="48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76447" y="21077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007086" y="2107717"/>
              <a:ext cx="0" cy="26036"/>
            </a:xfrm>
            <a:custGeom>
              <a:avLst/>
              <a:pathLst>
                <a:path w="0" h="26036">
                  <a:moveTo>
                    <a:pt x="0" y="0"/>
                  </a:moveTo>
                  <a:lnTo>
                    <a:pt x="0" y="260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07086" y="21337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37725" y="2133753"/>
              <a:ext cx="0" cy="31615"/>
            </a:xfrm>
            <a:custGeom>
              <a:avLst/>
              <a:pathLst>
                <a:path w="0" h="31615">
                  <a:moveTo>
                    <a:pt x="0" y="0"/>
                  </a:moveTo>
                  <a:lnTo>
                    <a:pt x="0" y="316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37725" y="216536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68364" y="2165368"/>
              <a:ext cx="0" cy="40914"/>
            </a:xfrm>
            <a:custGeom>
              <a:avLst/>
              <a:pathLst>
                <a:path w="0" h="40914">
                  <a:moveTo>
                    <a:pt x="0" y="0"/>
                  </a:moveTo>
                  <a:lnTo>
                    <a:pt x="0" y="409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68364" y="220628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99003" y="2206282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99003" y="22137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29641" y="2213721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29641" y="22193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60280" y="2219300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60280" y="222487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21558" y="2224879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21558" y="2232318"/>
              <a:ext cx="15319" cy="0"/>
            </a:xfrm>
            <a:custGeom>
              <a:avLst/>
              <a:pathLst>
                <a:path w="15319" h="0">
                  <a:moveTo>
                    <a:pt x="0" y="0"/>
                  </a:moveTo>
                  <a:lnTo>
                    <a:pt x="153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232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46830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1752" y="13468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1752" y="1346830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3030" y="13468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3030" y="1353578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308" y="135357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308" y="136032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0327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563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586" y="13856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586" y="13991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6225" y="139913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6225" y="141094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6864" y="1410940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6864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7502" y="1456492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7502" y="14952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8141" y="1495296"/>
              <a:ext cx="0" cy="57361"/>
            </a:xfrm>
            <a:custGeom>
              <a:avLst/>
              <a:pathLst>
                <a:path w="0" h="57361">
                  <a:moveTo>
                    <a:pt x="0" y="0"/>
                  </a:moveTo>
                  <a:lnTo>
                    <a:pt x="0" y="573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8141" y="155265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8780" y="1552657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8780" y="163532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9419" y="163532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9419" y="17028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70058" y="1702810"/>
              <a:ext cx="0" cy="50613"/>
            </a:xfrm>
            <a:custGeom>
              <a:avLst/>
              <a:pathLst>
                <a:path w="0" h="50613">
                  <a:moveTo>
                    <a:pt x="0" y="0"/>
                  </a:moveTo>
                  <a:lnTo>
                    <a:pt x="0" y="5061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70058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700697" y="175342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700697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31336" y="1807411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31336" y="18782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61975" y="1878270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61975" y="195081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92614" y="195081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92614" y="19913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23252" y="19913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23252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53891" y="200986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53891" y="20301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84530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84530" y="203685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15169" y="2036858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15169" y="205372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45808" y="2053729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45808" y="20908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76447" y="2090845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76447" y="21212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007086" y="2121213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007086" y="215664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37725" y="2156643"/>
              <a:ext cx="0" cy="33564"/>
            </a:xfrm>
            <a:custGeom>
              <a:avLst/>
              <a:pathLst>
                <a:path w="0" h="33564">
                  <a:moveTo>
                    <a:pt x="0" y="0"/>
                  </a:moveTo>
                  <a:lnTo>
                    <a:pt x="0" y="335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37725" y="219020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68364" y="2190207"/>
              <a:ext cx="0" cy="5594"/>
            </a:xfrm>
            <a:custGeom>
              <a:avLst/>
              <a:pathLst>
                <a:path w="0" h="5594">
                  <a:moveTo>
                    <a:pt x="0" y="0"/>
                  </a:moveTo>
                  <a:lnTo>
                    <a:pt x="0" y="559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68364" y="219580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99003" y="2195801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99003" y="220326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29641" y="2203260"/>
              <a:ext cx="0" cy="20511"/>
            </a:xfrm>
            <a:custGeom>
              <a:avLst/>
              <a:pathLst>
                <a:path w="0" h="20511">
                  <a:moveTo>
                    <a:pt x="0" y="0"/>
                  </a:moveTo>
                  <a:lnTo>
                    <a:pt x="0" y="2051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29641" y="22237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60280" y="2223772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60280" y="2231231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312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40082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3030" y="13400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3030" y="134008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3669" y="134008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3669" y="13805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308" y="1380572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308" y="1410940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586" y="141094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586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6225" y="1416002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6225" y="14514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6864" y="145143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6864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7502" y="148348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7502" y="15509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8141" y="1550970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8141" y="15897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8780" y="1589774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8780" y="166063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9419" y="1660632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9419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70058" y="1726430"/>
              <a:ext cx="0" cy="89416"/>
            </a:xfrm>
            <a:custGeom>
              <a:avLst/>
              <a:pathLst>
                <a:path w="0" h="89416">
                  <a:moveTo>
                    <a:pt x="0" y="0"/>
                  </a:moveTo>
                  <a:lnTo>
                    <a:pt x="0" y="894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70058" y="18158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700697" y="18158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700697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31336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31336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6197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61975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92614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92614" y="19153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23252" y="191538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23252" y="19339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53891" y="193394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53891" y="19406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84530" y="194069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84530" y="19676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15169" y="1967686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15169" y="19794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45808" y="1979496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45808" y="20183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76447" y="201830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76447" y="20452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007086" y="2045293"/>
              <a:ext cx="0" cy="47974"/>
            </a:xfrm>
            <a:custGeom>
              <a:avLst/>
              <a:pathLst>
                <a:path w="0" h="47974">
                  <a:moveTo>
                    <a:pt x="0" y="0"/>
                  </a:moveTo>
                  <a:lnTo>
                    <a:pt x="0" y="4797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007086" y="209326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37725" y="2093268"/>
              <a:ext cx="0" cy="22142"/>
            </a:xfrm>
            <a:custGeom>
              <a:avLst/>
              <a:pathLst>
                <a:path w="0" h="22142">
                  <a:moveTo>
                    <a:pt x="0" y="0"/>
                  </a:moveTo>
                  <a:lnTo>
                    <a:pt x="0" y="221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37725" y="21154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68364" y="2115410"/>
              <a:ext cx="0" cy="14761"/>
            </a:xfrm>
            <a:custGeom>
              <a:avLst/>
              <a:pathLst>
                <a:path w="0" h="14761">
                  <a:moveTo>
                    <a:pt x="0" y="0"/>
                  </a:moveTo>
                  <a:lnTo>
                    <a:pt x="0" y="147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68364" y="213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99003" y="2130172"/>
              <a:ext cx="0" cy="12916"/>
            </a:xfrm>
            <a:custGeom>
              <a:avLst/>
              <a:pathLst>
                <a:path w="0" h="12916">
                  <a:moveTo>
                    <a:pt x="0" y="0"/>
                  </a:moveTo>
                  <a:lnTo>
                    <a:pt x="0" y="129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99003" y="21430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29641" y="2143088"/>
              <a:ext cx="0" cy="7380"/>
            </a:xfrm>
            <a:custGeom>
              <a:avLst/>
              <a:pathLst>
                <a:path w="0" h="7380">
                  <a:moveTo>
                    <a:pt x="0" y="0"/>
                  </a:moveTo>
                  <a:lnTo>
                    <a:pt x="0" y="73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29641" y="2150469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1504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41769"/>
              <a:ext cx="597458" cy="0"/>
            </a:xfrm>
            <a:custGeom>
              <a:avLst/>
              <a:pathLst>
                <a:path w="597458" h="0">
                  <a:moveTo>
                    <a:pt x="0" y="0"/>
                  </a:moveTo>
                  <a:lnTo>
                    <a:pt x="597458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0475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0475" y="134176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175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1752" y="1348517"/>
              <a:ext cx="91916" cy="0"/>
            </a:xfrm>
            <a:custGeom>
              <a:avLst/>
              <a:pathLst>
                <a:path w="91916" h="0">
                  <a:moveTo>
                    <a:pt x="0" y="0"/>
                  </a:moveTo>
                  <a:lnTo>
                    <a:pt x="919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3669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3669" y="136876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586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586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6225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6225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6864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6864" y="14632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7502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7502" y="15239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8141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8141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8780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8780" y="16252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9419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9419" y="168593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70058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70058" y="176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700697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700697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31336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31336" y="18748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61975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61975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92614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92614" y="19356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23252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23252" y="19423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53891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53891" y="19693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84530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84530" y="200311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15169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15169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45808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45808" y="20166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76447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76447" y="20503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007086" y="205035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007086" y="20571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37725" y="205710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37725" y="208409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68364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68364" y="21043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99003" y="21043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99003" y="21245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29641" y="212458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29641" y="2131336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90919" y="21313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90919" y="2138085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41769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1752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1752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239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2391" y="1348517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3669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3669" y="136876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308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586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586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6225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6225" y="147673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6864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6864" y="149698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7502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7502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8141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8141" y="159820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8780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8780" y="16454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9419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9419" y="17196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70058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70058" y="180066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700697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700697" y="18209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31336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31336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61975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61975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92614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92614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23252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23252" y="19086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53891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53891" y="19153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84530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84530" y="192888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15169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15169" y="19491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45808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45808" y="19828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76447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76447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3007086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3007086" y="203685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37725" y="203685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37725" y="20638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68364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68364" y="207734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99003" y="207734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99003" y="21043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29641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29641" y="2111091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10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3030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3669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3669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308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308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586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586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6225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6225" y="14497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6864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6864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7502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7502" y="15172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8141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8141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8780" y="158471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8780" y="16184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9419" y="161845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9419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70058" y="1672442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70058" y="173992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700697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700697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31336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31336" y="18276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61975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61975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92614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92614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23252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23252" y="192213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53891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53891" y="19356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84530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84530" y="19558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15169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15169" y="19626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45808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45808" y="19828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76447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76447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007086" y="20098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007086" y="20436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37725" y="20436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37725" y="207734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68364" y="207734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68364" y="213133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99003" y="21313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99003" y="21448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29641" y="21448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29641" y="21515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60280" y="215158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60280" y="21583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90919" y="21583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90919" y="2171827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1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41769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3030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3030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3669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3669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308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586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586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6225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6225" y="14227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6864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6864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7502" y="145649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7502" y="15307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8141" y="1530725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8141" y="16117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8780" y="161170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8780" y="16319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9419" y="163195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9419" y="170618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70058" y="170618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70058" y="17736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700697" y="177366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700697" y="18276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31336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31336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61975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61975" y="19018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92614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92614" y="19491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23252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23252" y="19558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53891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53891" y="19693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84530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84530" y="197612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15169" y="197612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15169" y="199636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45808" y="199636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45808" y="20166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76447" y="201661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76447" y="20301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3007086" y="203011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3007086" y="20638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37725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37725" y="207734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99003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99003" y="209759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29641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29641" y="211783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60280" y="211783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60280" y="2124588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245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3030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3030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3669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3669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308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586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586" y="14092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6225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6225" y="14227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6864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6864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7502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7502" y="14497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8141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8141" y="15037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8780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8780" y="155771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9419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9419" y="159820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70058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70058" y="166569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700697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700697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31336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31336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61975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61975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92614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92614" y="17736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23252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23252" y="17939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53891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53891" y="18141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84530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84530" y="18344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15169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15169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45808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45808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76447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76447" y="18681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007086" y="18681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007086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37725" y="188164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37725" y="19086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68364" y="190863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68364" y="1922134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29641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29641" y="1935631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5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48517"/>
              <a:ext cx="781291" cy="0"/>
            </a:xfrm>
            <a:custGeom>
              <a:avLst/>
              <a:pathLst>
                <a:path w="781291" h="0">
                  <a:moveTo>
                    <a:pt x="0" y="0"/>
                  </a:moveTo>
                  <a:lnTo>
                    <a:pt x="781291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308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308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586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586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6225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6225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6864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6864" y="142949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7502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7502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8141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8141" y="14699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8780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8780" y="15104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9419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9419" y="156446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70058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70058" y="16319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700697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700697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31336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31336" y="1692688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92614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92614" y="173317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23252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23252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53891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53891" y="176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84530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84530" y="17804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15169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15169" y="17939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45808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45808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76447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76447" y="18141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3007086" y="18141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007086" y="18209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37725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37725" y="18411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68364" y="184115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68364" y="184790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29641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29641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60280" y="186139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60280" y="1868147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48517"/>
              <a:ext cx="750653" cy="0"/>
            </a:xfrm>
            <a:custGeom>
              <a:avLst/>
              <a:pathLst>
                <a:path w="750653" h="0">
                  <a:moveTo>
                    <a:pt x="0" y="0"/>
                  </a:moveTo>
                  <a:lnTo>
                    <a:pt x="750653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3669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3669" y="1348517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586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586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622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6225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6864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6864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7502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7502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8141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8141" y="14632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8780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8780" y="15172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9419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9419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70058" y="153747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70058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700697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700697" y="16252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31336" y="162520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31336" y="16589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61975" y="165894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61975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92614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92614" y="167919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23252" y="167919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23252" y="1706184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84530" y="170618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84530" y="1712933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45808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45808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76447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76447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3007086" y="175342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3007086" y="176692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37725" y="176692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37725" y="180066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68364" y="180066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68364" y="184790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29641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29641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60280" y="186139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60280" y="1874895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48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48517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3030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3669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3669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308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308" y="13620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586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586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6225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6225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6864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6864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7502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7502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8141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8141" y="14699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8780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8780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9419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9419" y="15104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70058" y="15104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70058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700697" y="153747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700697" y="154422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31336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31336" y="15779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61975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61975" y="16184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92614" y="161845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92614" y="16387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23252" y="163870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23252" y="16454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53891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53891" y="167244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15169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15169" y="16926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45808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45808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76447" y="17129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76447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3007086" y="174667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3007086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37725" y="175342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37725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68364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68364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99003" y="180741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99003" y="1827656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60280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60280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90919" y="18546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90919" y="1861399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61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rc738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3922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148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6373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7599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8824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0050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27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2501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37270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4952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6178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7403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8629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9854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1080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1693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4535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5760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6986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82120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9437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0663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888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3114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4339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5565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6790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8016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2420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0467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468853" y="1335020"/>
              <a:ext cx="1623861" cy="954628"/>
            </a:xfrm>
            <a:custGeom>
              <a:avLst/>
              <a:pathLst>
                <a:path w="1623861" h="954628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2"/>
                  </a:lnTo>
                  <a:lnTo>
                    <a:pt x="367666" y="2"/>
                  </a:lnTo>
                  <a:lnTo>
                    <a:pt x="367666" y="4"/>
                  </a:lnTo>
                  <a:lnTo>
                    <a:pt x="398305" y="4"/>
                  </a:lnTo>
                  <a:lnTo>
                    <a:pt x="398305" y="9"/>
                  </a:lnTo>
                  <a:lnTo>
                    <a:pt x="428944" y="9"/>
                  </a:lnTo>
                  <a:lnTo>
                    <a:pt x="428944" y="19"/>
                  </a:lnTo>
                  <a:lnTo>
                    <a:pt x="459583" y="19"/>
                  </a:lnTo>
                  <a:lnTo>
                    <a:pt x="459583" y="42"/>
                  </a:lnTo>
                  <a:lnTo>
                    <a:pt x="490222" y="42"/>
                  </a:lnTo>
                  <a:lnTo>
                    <a:pt x="490222" y="88"/>
                  </a:lnTo>
                  <a:lnTo>
                    <a:pt x="520861" y="88"/>
                  </a:lnTo>
                  <a:lnTo>
                    <a:pt x="520861" y="187"/>
                  </a:lnTo>
                  <a:lnTo>
                    <a:pt x="551500" y="187"/>
                  </a:lnTo>
                  <a:lnTo>
                    <a:pt x="551500" y="394"/>
                  </a:lnTo>
                  <a:lnTo>
                    <a:pt x="582139" y="394"/>
                  </a:lnTo>
                  <a:lnTo>
                    <a:pt x="582139" y="829"/>
                  </a:lnTo>
                  <a:lnTo>
                    <a:pt x="612777" y="829"/>
                  </a:lnTo>
                  <a:lnTo>
                    <a:pt x="612777" y="1731"/>
                  </a:lnTo>
                  <a:lnTo>
                    <a:pt x="643416" y="1731"/>
                  </a:lnTo>
                  <a:lnTo>
                    <a:pt x="643416" y="3579"/>
                  </a:lnTo>
                  <a:lnTo>
                    <a:pt x="674055" y="3579"/>
                  </a:lnTo>
                  <a:lnTo>
                    <a:pt x="674055" y="7143"/>
                  </a:lnTo>
                  <a:lnTo>
                    <a:pt x="704694" y="7143"/>
                  </a:lnTo>
                  <a:lnTo>
                    <a:pt x="704694" y="13877"/>
                  </a:lnTo>
                  <a:lnTo>
                    <a:pt x="735333" y="13877"/>
                  </a:lnTo>
                  <a:lnTo>
                    <a:pt x="735333" y="25419"/>
                  </a:lnTo>
                  <a:lnTo>
                    <a:pt x="765972" y="25419"/>
                  </a:lnTo>
                  <a:lnTo>
                    <a:pt x="765972" y="43038"/>
                  </a:lnTo>
                  <a:lnTo>
                    <a:pt x="796611" y="43038"/>
                  </a:lnTo>
                  <a:lnTo>
                    <a:pt x="796611" y="62673"/>
                  </a:lnTo>
                  <a:lnTo>
                    <a:pt x="827250" y="62673"/>
                  </a:lnTo>
                  <a:lnTo>
                    <a:pt x="827250" y="83891"/>
                  </a:lnTo>
                  <a:lnTo>
                    <a:pt x="857889" y="83891"/>
                  </a:lnTo>
                  <a:lnTo>
                    <a:pt x="857889" y="106130"/>
                  </a:lnTo>
                  <a:lnTo>
                    <a:pt x="888528" y="106130"/>
                  </a:lnTo>
                  <a:lnTo>
                    <a:pt x="888528" y="134167"/>
                  </a:lnTo>
                  <a:lnTo>
                    <a:pt x="919166" y="134167"/>
                  </a:lnTo>
                  <a:lnTo>
                    <a:pt x="919166" y="171873"/>
                  </a:lnTo>
                  <a:lnTo>
                    <a:pt x="949805" y="171873"/>
                  </a:lnTo>
                  <a:lnTo>
                    <a:pt x="949805" y="219916"/>
                  </a:lnTo>
                  <a:lnTo>
                    <a:pt x="980444" y="219916"/>
                  </a:lnTo>
                  <a:lnTo>
                    <a:pt x="980444" y="279451"/>
                  </a:lnTo>
                  <a:lnTo>
                    <a:pt x="1011083" y="279451"/>
                  </a:lnTo>
                  <a:lnTo>
                    <a:pt x="1011083" y="346872"/>
                  </a:lnTo>
                  <a:lnTo>
                    <a:pt x="1041722" y="346872"/>
                  </a:lnTo>
                  <a:lnTo>
                    <a:pt x="1041722" y="420448"/>
                  </a:lnTo>
                  <a:lnTo>
                    <a:pt x="1072361" y="420448"/>
                  </a:lnTo>
                  <a:lnTo>
                    <a:pt x="1072361" y="497095"/>
                  </a:lnTo>
                  <a:lnTo>
                    <a:pt x="1103000" y="497095"/>
                  </a:lnTo>
                  <a:lnTo>
                    <a:pt x="1103000" y="560899"/>
                  </a:lnTo>
                  <a:lnTo>
                    <a:pt x="1133639" y="560899"/>
                  </a:lnTo>
                  <a:lnTo>
                    <a:pt x="1133639" y="608626"/>
                  </a:lnTo>
                  <a:lnTo>
                    <a:pt x="1164278" y="608626"/>
                  </a:lnTo>
                  <a:lnTo>
                    <a:pt x="1164278" y="647101"/>
                  </a:lnTo>
                  <a:lnTo>
                    <a:pt x="1194917" y="647101"/>
                  </a:lnTo>
                  <a:lnTo>
                    <a:pt x="1194917" y="678046"/>
                  </a:lnTo>
                  <a:lnTo>
                    <a:pt x="1225555" y="678046"/>
                  </a:lnTo>
                  <a:lnTo>
                    <a:pt x="1225555" y="700901"/>
                  </a:lnTo>
                  <a:lnTo>
                    <a:pt x="1256194" y="700901"/>
                  </a:lnTo>
                  <a:lnTo>
                    <a:pt x="1256194" y="720020"/>
                  </a:lnTo>
                  <a:lnTo>
                    <a:pt x="1286833" y="720020"/>
                  </a:lnTo>
                  <a:lnTo>
                    <a:pt x="1286833" y="739774"/>
                  </a:lnTo>
                  <a:lnTo>
                    <a:pt x="1317472" y="739774"/>
                  </a:lnTo>
                  <a:lnTo>
                    <a:pt x="1317472" y="762844"/>
                  </a:lnTo>
                  <a:lnTo>
                    <a:pt x="1348111" y="762844"/>
                  </a:lnTo>
                  <a:lnTo>
                    <a:pt x="1348111" y="792027"/>
                  </a:lnTo>
                  <a:lnTo>
                    <a:pt x="1378750" y="792027"/>
                  </a:lnTo>
                  <a:lnTo>
                    <a:pt x="1378750" y="824904"/>
                  </a:lnTo>
                  <a:lnTo>
                    <a:pt x="1409389" y="824904"/>
                  </a:lnTo>
                  <a:lnTo>
                    <a:pt x="1409389" y="860535"/>
                  </a:lnTo>
                  <a:lnTo>
                    <a:pt x="1440028" y="860535"/>
                  </a:lnTo>
                  <a:lnTo>
                    <a:pt x="1440028" y="892227"/>
                  </a:lnTo>
                  <a:lnTo>
                    <a:pt x="1470667" y="892227"/>
                  </a:lnTo>
                  <a:lnTo>
                    <a:pt x="1470667" y="917460"/>
                  </a:lnTo>
                  <a:lnTo>
                    <a:pt x="1501306" y="917460"/>
                  </a:lnTo>
                  <a:lnTo>
                    <a:pt x="1501306" y="932949"/>
                  </a:lnTo>
                  <a:lnTo>
                    <a:pt x="1531944" y="932949"/>
                  </a:lnTo>
                  <a:lnTo>
                    <a:pt x="1531944" y="942370"/>
                  </a:lnTo>
                  <a:lnTo>
                    <a:pt x="1562583" y="942370"/>
                  </a:lnTo>
                  <a:lnTo>
                    <a:pt x="1562583" y="948048"/>
                  </a:lnTo>
                  <a:lnTo>
                    <a:pt x="1593222" y="948048"/>
                  </a:lnTo>
                  <a:lnTo>
                    <a:pt x="1593222" y="951906"/>
                  </a:lnTo>
                  <a:lnTo>
                    <a:pt x="1623861" y="951906"/>
                  </a:lnTo>
                  <a:lnTo>
                    <a:pt x="1623861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468853" y="1335020"/>
              <a:ext cx="1623861" cy="795499"/>
            </a:xfrm>
            <a:custGeom>
              <a:avLst/>
              <a:pathLst>
                <a:path w="1623861" h="795499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1"/>
                  </a:lnTo>
                  <a:lnTo>
                    <a:pt x="367666" y="1"/>
                  </a:lnTo>
                  <a:lnTo>
                    <a:pt x="367666" y="3"/>
                  </a:lnTo>
                  <a:lnTo>
                    <a:pt x="398305" y="3"/>
                  </a:lnTo>
                  <a:lnTo>
                    <a:pt x="398305" y="7"/>
                  </a:lnTo>
                  <a:lnTo>
                    <a:pt x="428944" y="7"/>
                  </a:lnTo>
                  <a:lnTo>
                    <a:pt x="428944" y="15"/>
                  </a:lnTo>
                  <a:lnTo>
                    <a:pt x="459583" y="15"/>
                  </a:lnTo>
                  <a:lnTo>
                    <a:pt x="459583" y="33"/>
                  </a:lnTo>
                  <a:lnTo>
                    <a:pt x="490222" y="33"/>
                  </a:lnTo>
                  <a:lnTo>
                    <a:pt x="490222" y="71"/>
                  </a:lnTo>
                  <a:lnTo>
                    <a:pt x="520861" y="71"/>
                  </a:lnTo>
                  <a:lnTo>
                    <a:pt x="520861" y="149"/>
                  </a:lnTo>
                  <a:lnTo>
                    <a:pt x="551500" y="149"/>
                  </a:lnTo>
                  <a:lnTo>
                    <a:pt x="551500" y="315"/>
                  </a:lnTo>
                  <a:lnTo>
                    <a:pt x="582139" y="315"/>
                  </a:lnTo>
                  <a:lnTo>
                    <a:pt x="582139" y="664"/>
                  </a:lnTo>
                  <a:lnTo>
                    <a:pt x="612777" y="664"/>
                  </a:lnTo>
                  <a:lnTo>
                    <a:pt x="612777" y="1384"/>
                  </a:lnTo>
                  <a:lnTo>
                    <a:pt x="643416" y="1384"/>
                  </a:lnTo>
                  <a:lnTo>
                    <a:pt x="643416" y="2864"/>
                  </a:lnTo>
                  <a:lnTo>
                    <a:pt x="674055" y="2864"/>
                  </a:lnTo>
                  <a:lnTo>
                    <a:pt x="674055" y="5716"/>
                  </a:lnTo>
                  <a:lnTo>
                    <a:pt x="704694" y="5716"/>
                  </a:lnTo>
                  <a:lnTo>
                    <a:pt x="704694" y="11107"/>
                  </a:lnTo>
                  <a:lnTo>
                    <a:pt x="735333" y="11107"/>
                  </a:lnTo>
                  <a:lnTo>
                    <a:pt x="735333" y="20354"/>
                  </a:lnTo>
                  <a:lnTo>
                    <a:pt x="765972" y="20354"/>
                  </a:lnTo>
                  <a:lnTo>
                    <a:pt x="765972" y="34485"/>
                  </a:lnTo>
                  <a:lnTo>
                    <a:pt x="796611" y="34485"/>
                  </a:lnTo>
                  <a:lnTo>
                    <a:pt x="796611" y="50255"/>
                  </a:lnTo>
                  <a:lnTo>
                    <a:pt x="827250" y="50255"/>
                  </a:lnTo>
                  <a:lnTo>
                    <a:pt x="827250" y="67324"/>
                  </a:lnTo>
                  <a:lnTo>
                    <a:pt x="857889" y="67324"/>
                  </a:lnTo>
                  <a:lnTo>
                    <a:pt x="857889" y="85243"/>
                  </a:lnTo>
                  <a:lnTo>
                    <a:pt x="888528" y="85243"/>
                  </a:lnTo>
                  <a:lnTo>
                    <a:pt x="888528" y="107878"/>
                  </a:lnTo>
                  <a:lnTo>
                    <a:pt x="919166" y="107878"/>
                  </a:lnTo>
                  <a:lnTo>
                    <a:pt x="919166" y="138397"/>
                  </a:lnTo>
                  <a:lnTo>
                    <a:pt x="949805" y="138397"/>
                  </a:lnTo>
                  <a:lnTo>
                    <a:pt x="949805" y="177415"/>
                  </a:lnTo>
                  <a:lnTo>
                    <a:pt x="980444" y="177415"/>
                  </a:lnTo>
                  <a:lnTo>
                    <a:pt x="980444" y="225977"/>
                  </a:lnTo>
                  <a:lnTo>
                    <a:pt x="1011083" y="225977"/>
                  </a:lnTo>
                  <a:lnTo>
                    <a:pt x="1011083" y="281261"/>
                  </a:lnTo>
                  <a:lnTo>
                    <a:pt x="1041722" y="281261"/>
                  </a:lnTo>
                  <a:lnTo>
                    <a:pt x="1041722" y="341955"/>
                  </a:lnTo>
                  <a:lnTo>
                    <a:pt x="1072361" y="341955"/>
                  </a:lnTo>
                  <a:lnTo>
                    <a:pt x="1072361" y="405601"/>
                  </a:lnTo>
                  <a:lnTo>
                    <a:pt x="1103000" y="405601"/>
                  </a:lnTo>
                  <a:lnTo>
                    <a:pt x="1103000" y="458920"/>
                  </a:lnTo>
                  <a:lnTo>
                    <a:pt x="1133639" y="458920"/>
                  </a:lnTo>
                  <a:lnTo>
                    <a:pt x="1133639" y="499013"/>
                  </a:lnTo>
                  <a:lnTo>
                    <a:pt x="1164278" y="499013"/>
                  </a:lnTo>
                  <a:lnTo>
                    <a:pt x="1164278" y="531467"/>
                  </a:lnTo>
                  <a:lnTo>
                    <a:pt x="1194917" y="531467"/>
                  </a:lnTo>
                  <a:lnTo>
                    <a:pt x="1194917" y="557657"/>
                  </a:lnTo>
                  <a:lnTo>
                    <a:pt x="1225555" y="557657"/>
                  </a:lnTo>
                  <a:lnTo>
                    <a:pt x="1225555" y="577052"/>
                  </a:lnTo>
                  <a:lnTo>
                    <a:pt x="1256194" y="577052"/>
                  </a:lnTo>
                  <a:lnTo>
                    <a:pt x="1256194" y="593311"/>
                  </a:lnTo>
                  <a:lnTo>
                    <a:pt x="1286833" y="593311"/>
                  </a:lnTo>
                  <a:lnTo>
                    <a:pt x="1286833" y="610143"/>
                  </a:lnTo>
                  <a:lnTo>
                    <a:pt x="1317472" y="610143"/>
                  </a:lnTo>
                  <a:lnTo>
                    <a:pt x="1317472" y="629843"/>
                  </a:lnTo>
                  <a:lnTo>
                    <a:pt x="1348111" y="629843"/>
                  </a:lnTo>
                  <a:lnTo>
                    <a:pt x="1348111" y="654830"/>
                  </a:lnTo>
                  <a:lnTo>
                    <a:pt x="1378750" y="654830"/>
                  </a:lnTo>
                  <a:lnTo>
                    <a:pt x="1378750" y="683072"/>
                  </a:lnTo>
                  <a:lnTo>
                    <a:pt x="1409389" y="683072"/>
                  </a:lnTo>
                  <a:lnTo>
                    <a:pt x="1409389" y="713793"/>
                  </a:lnTo>
                  <a:lnTo>
                    <a:pt x="1440028" y="713793"/>
                  </a:lnTo>
                  <a:lnTo>
                    <a:pt x="1440028" y="741217"/>
                  </a:lnTo>
                  <a:lnTo>
                    <a:pt x="1470667" y="741217"/>
                  </a:lnTo>
                  <a:lnTo>
                    <a:pt x="1470667" y="763121"/>
                  </a:lnTo>
                  <a:lnTo>
                    <a:pt x="1501306" y="763121"/>
                  </a:lnTo>
                  <a:lnTo>
                    <a:pt x="1501306" y="776597"/>
                  </a:lnTo>
                  <a:lnTo>
                    <a:pt x="1531944" y="776597"/>
                  </a:lnTo>
                  <a:lnTo>
                    <a:pt x="1531944" y="784806"/>
                  </a:lnTo>
                  <a:lnTo>
                    <a:pt x="1562583" y="784806"/>
                  </a:lnTo>
                  <a:lnTo>
                    <a:pt x="1562583" y="789757"/>
                  </a:lnTo>
                  <a:lnTo>
                    <a:pt x="1593222" y="789757"/>
                  </a:lnTo>
                  <a:lnTo>
                    <a:pt x="1593222" y="793124"/>
                  </a:lnTo>
                  <a:lnTo>
                    <a:pt x="1623861" y="793124"/>
                  </a:lnTo>
                  <a:lnTo>
                    <a:pt x="1623861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468853" y="1335020"/>
              <a:ext cx="1623861" cy="529184"/>
            </a:xfrm>
            <a:custGeom>
              <a:avLst/>
              <a:pathLst>
                <a:path w="1623861" h="529184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1"/>
                  </a:lnTo>
                  <a:lnTo>
                    <a:pt x="367666" y="1"/>
                  </a:lnTo>
                  <a:lnTo>
                    <a:pt x="367666" y="2"/>
                  </a:lnTo>
                  <a:lnTo>
                    <a:pt x="398305" y="2"/>
                  </a:lnTo>
                  <a:lnTo>
                    <a:pt x="398305" y="4"/>
                  </a:lnTo>
                  <a:lnTo>
                    <a:pt x="428944" y="4"/>
                  </a:lnTo>
                  <a:lnTo>
                    <a:pt x="428944" y="9"/>
                  </a:lnTo>
                  <a:lnTo>
                    <a:pt x="459583" y="9"/>
                  </a:lnTo>
                  <a:lnTo>
                    <a:pt x="459583" y="21"/>
                  </a:lnTo>
                  <a:lnTo>
                    <a:pt x="490222" y="21"/>
                  </a:lnTo>
                  <a:lnTo>
                    <a:pt x="490222" y="44"/>
                  </a:lnTo>
                  <a:lnTo>
                    <a:pt x="520861" y="44"/>
                  </a:lnTo>
                  <a:lnTo>
                    <a:pt x="520861" y="93"/>
                  </a:lnTo>
                  <a:lnTo>
                    <a:pt x="551500" y="93"/>
                  </a:lnTo>
                  <a:lnTo>
                    <a:pt x="551500" y="197"/>
                  </a:lnTo>
                  <a:lnTo>
                    <a:pt x="582139" y="197"/>
                  </a:lnTo>
                  <a:lnTo>
                    <a:pt x="582139" y="415"/>
                  </a:lnTo>
                  <a:lnTo>
                    <a:pt x="612777" y="415"/>
                  </a:lnTo>
                  <a:lnTo>
                    <a:pt x="612777" y="865"/>
                  </a:lnTo>
                  <a:lnTo>
                    <a:pt x="643416" y="865"/>
                  </a:lnTo>
                  <a:lnTo>
                    <a:pt x="643416" y="1790"/>
                  </a:lnTo>
                  <a:lnTo>
                    <a:pt x="674055" y="1790"/>
                  </a:lnTo>
                  <a:lnTo>
                    <a:pt x="674055" y="3573"/>
                  </a:lnTo>
                  <a:lnTo>
                    <a:pt x="704694" y="3573"/>
                  </a:lnTo>
                  <a:lnTo>
                    <a:pt x="704694" y="6947"/>
                  </a:lnTo>
                  <a:lnTo>
                    <a:pt x="735333" y="6947"/>
                  </a:lnTo>
                  <a:lnTo>
                    <a:pt x="735333" y="12739"/>
                  </a:lnTo>
                  <a:lnTo>
                    <a:pt x="765972" y="12739"/>
                  </a:lnTo>
                  <a:lnTo>
                    <a:pt x="765972" y="21605"/>
                  </a:lnTo>
                  <a:lnTo>
                    <a:pt x="796611" y="21605"/>
                  </a:lnTo>
                  <a:lnTo>
                    <a:pt x="796611" y="31520"/>
                  </a:lnTo>
                  <a:lnTo>
                    <a:pt x="827250" y="31520"/>
                  </a:lnTo>
                  <a:lnTo>
                    <a:pt x="827250" y="42276"/>
                  </a:lnTo>
                  <a:lnTo>
                    <a:pt x="857889" y="42276"/>
                  </a:lnTo>
                  <a:lnTo>
                    <a:pt x="857889" y="53597"/>
                  </a:lnTo>
                  <a:lnTo>
                    <a:pt x="888528" y="53597"/>
                  </a:lnTo>
                  <a:lnTo>
                    <a:pt x="888528" y="67938"/>
                  </a:lnTo>
                  <a:lnTo>
                    <a:pt x="919166" y="67938"/>
                  </a:lnTo>
                  <a:lnTo>
                    <a:pt x="919166" y="87349"/>
                  </a:lnTo>
                  <a:lnTo>
                    <a:pt x="949805" y="87349"/>
                  </a:lnTo>
                  <a:lnTo>
                    <a:pt x="949805" y="112294"/>
                  </a:lnTo>
                  <a:lnTo>
                    <a:pt x="980444" y="112294"/>
                  </a:lnTo>
                  <a:lnTo>
                    <a:pt x="980444" y="143542"/>
                  </a:lnTo>
                  <a:lnTo>
                    <a:pt x="1011083" y="143542"/>
                  </a:lnTo>
                  <a:lnTo>
                    <a:pt x="1011083" y="179397"/>
                  </a:lnTo>
                  <a:lnTo>
                    <a:pt x="1041722" y="179397"/>
                  </a:lnTo>
                  <a:lnTo>
                    <a:pt x="1041722" y="219117"/>
                  </a:lnTo>
                  <a:lnTo>
                    <a:pt x="1072361" y="219117"/>
                  </a:lnTo>
                  <a:lnTo>
                    <a:pt x="1072361" y="261183"/>
                  </a:lnTo>
                  <a:lnTo>
                    <a:pt x="1103000" y="261183"/>
                  </a:lnTo>
                  <a:lnTo>
                    <a:pt x="1103000" y="296762"/>
                  </a:lnTo>
                  <a:lnTo>
                    <a:pt x="1133639" y="296762"/>
                  </a:lnTo>
                  <a:lnTo>
                    <a:pt x="1133639" y="323724"/>
                  </a:lnTo>
                  <a:lnTo>
                    <a:pt x="1164278" y="323724"/>
                  </a:lnTo>
                  <a:lnTo>
                    <a:pt x="1164278" y="345685"/>
                  </a:lnTo>
                  <a:lnTo>
                    <a:pt x="1194917" y="345685"/>
                  </a:lnTo>
                  <a:lnTo>
                    <a:pt x="1194917" y="363497"/>
                  </a:lnTo>
                  <a:lnTo>
                    <a:pt x="1225555" y="363497"/>
                  </a:lnTo>
                  <a:lnTo>
                    <a:pt x="1225555" y="376740"/>
                  </a:lnTo>
                  <a:lnTo>
                    <a:pt x="1256194" y="376740"/>
                  </a:lnTo>
                  <a:lnTo>
                    <a:pt x="1256194" y="387877"/>
                  </a:lnTo>
                  <a:lnTo>
                    <a:pt x="1286833" y="387877"/>
                  </a:lnTo>
                  <a:lnTo>
                    <a:pt x="1286833" y="399441"/>
                  </a:lnTo>
                  <a:lnTo>
                    <a:pt x="1317472" y="399441"/>
                  </a:lnTo>
                  <a:lnTo>
                    <a:pt x="1317472" y="413019"/>
                  </a:lnTo>
                  <a:lnTo>
                    <a:pt x="1348111" y="413019"/>
                  </a:lnTo>
                  <a:lnTo>
                    <a:pt x="1348111" y="430312"/>
                  </a:lnTo>
                  <a:lnTo>
                    <a:pt x="1378750" y="430312"/>
                  </a:lnTo>
                  <a:lnTo>
                    <a:pt x="1378750" y="449952"/>
                  </a:lnTo>
                  <a:lnTo>
                    <a:pt x="1409389" y="449952"/>
                  </a:lnTo>
                  <a:lnTo>
                    <a:pt x="1409389" y="471434"/>
                  </a:lnTo>
                  <a:lnTo>
                    <a:pt x="1440028" y="471434"/>
                  </a:lnTo>
                  <a:lnTo>
                    <a:pt x="1440028" y="490717"/>
                  </a:lnTo>
                  <a:lnTo>
                    <a:pt x="1470667" y="490717"/>
                  </a:lnTo>
                  <a:lnTo>
                    <a:pt x="1470667" y="506190"/>
                  </a:lnTo>
                  <a:lnTo>
                    <a:pt x="1501306" y="506190"/>
                  </a:lnTo>
                  <a:lnTo>
                    <a:pt x="1501306" y="515743"/>
                  </a:lnTo>
                  <a:lnTo>
                    <a:pt x="1531944" y="515743"/>
                  </a:lnTo>
                  <a:lnTo>
                    <a:pt x="1531944" y="521574"/>
                  </a:lnTo>
                  <a:lnTo>
                    <a:pt x="1562583" y="521574"/>
                  </a:lnTo>
                  <a:lnTo>
                    <a:pt x="1562583" y="525096"/>
                  </a:lnTo>
                  <a:lnTo>
                    <a:pt x="1593222" y="525096"/>
                  </a:lnTo>
                  <a:lnTo>
                    <a:pt x="1593222" y="527492"/>
                  </a:lnTo>
                  <a:lnTo>
                    <a:pt x="1623861" y="527492"/>
                  </a:lnTo>
                  <a:lnTo>
                    <a:pt x="1623861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4971326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4971326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4971326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06" name="pl805"/>
            <p:cNvSpPr/>
            <p:nvPr/>
          </p:nvSpPr>
          <p:spPr>
            <a:xfrm>
              <a:off x="15976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17202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18428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9653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08791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2104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3330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45558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578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7006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8232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458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0683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19091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1562144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1684700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18072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1894258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201681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213936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226192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238448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2507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26295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275214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2874703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299725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311981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34" name="pl833"/>
            <p:cNvSpPr/>
            <p:nvPr/>
          </p:nvSpPr>
          <p:spPr>
            <a:xfrm>
              <a:off x="34535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5760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69864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82120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9437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0663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18886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43114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44339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45565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46790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480164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2420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0467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7"/>
            <p:cNvSpPr/>
            <p:nvPr/>
          </p:nvSpPr>
          <p:spPr>
            <a:xfrm>
              <a:off x="3417981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354053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366309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375009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38726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39952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4117762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42403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43628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44854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460798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4730540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485309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49756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85" name="tx88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86" name="rc88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tx88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88" name="rc88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2024-10-22T00:53:12Z</dcterms:modified>
  <cp:category/>
</cp:coreProperties>
</file>