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8169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1005909" y="11369"/>
                  </a:lnTo>
                  <a:lnTo>
                    <a:pt x="1005909" y="22739"/>
                  </a:lnTo>
                  <a:lnTo>
                    <a:pt x="1039439" y="22739"/>
                  </a:lnTo>
                  <a:lnTo>
                    <a:pt x="1039439" y="34108"/>
                  </a:lnTo>
                  <a:lnTo>
                    <a:pt x="1072970" y="34108"/>
                  </a:lnTo>
                  <a:lnTo>
                    <a:pt x="1072970" y="45478"/>
                  </a:lnTo>
                  <a:lnTo>
                    <a:pt x="1106500" y="45478"/>
                  </a:lnTo>
                  <a:lnTo>
                    <a:pt x="1106500" y="56847"/>
                  </a:lnTo>
                  <a:lnTo>
                    <a:pt x="1140030" y="56847"/>
                  </a:lnTo>
                  <a:lnTo>
                    <a:pt x="1140030" y="68217"/>
                  </a:lnTo>
                  <a:lnTo>
                    <a:pt x="1173561" y="68217"/>
                  </a:lnTo>
                  <a:lnTo>
                    <a:pt x="1173561" y="79586"/>
                  </a:lnTo>
                  <a:lnTo>
                    <a:pt x="1207091" y="79586"/>
                  </a:lnTo>
                  <a:lnTo>
                    <a:pt x="1207091" y="125065"/>
                  </a:lnTo>
                  <a:lnTo>
                    <a:pt x="1240621" y="125065"/>
                  </a:lnTo>
                  <a:lnTo>
                    <a:pt x="1240621" y="170543"/>
                  </a:lnTo>
                  <a:lnTo>
                    <a:pt x="1274152" y="170543"/>
                  </a:lnTo>
                  <a:lnTo>
                    <a:pt x="1274152" y="193282"/>
                  </a:lnTo>
                  <a:lnTo>
                    <a:pt x="1307682" y="193282"/>
                  </a:lnTo>
                  <a:lnTo>
                    <a:pt x="1307682" y="227390"/>
                  </a:lnTo>
                  <a:lnTo>
                    <a:pt x="1341212" y="22739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72869"/>
                  </a:lnTo>
                  <a:lnTo>
                    <a:pt x="1441803" y="272869"/>
                  </a:lnTo>
                  <a:lnTo>
                    <a:pt x="1441803" y="284238"/>
                  </a:lnTo>
                  <a:lnTo>
                    <a:pt x="1508864" y="284238"/>
                  </a:lnTo>
                  <a:lnTo>
                    <a:pt x="1508864" y="318347"/>
                  </a:lnTo>
                  <a:lnTo>
                    <a:pt x="1575924" y="318347"/>
                  </a:lnTo>
                  <a:lnTo>
                    <a:pt x="1575924" y="352455"/>
                  </a:lnTo>
                  <a:lnTo>
                    <a:pt x="1609455" y="352455"/>
                  </a:lnTo>
                  <a:lnTo>
                    <a:pt x="1609455" y="375195"/>
                  </a:lnTo>
                  <a:lnTo>
                    <a:pt x="1642985" y="375195"/>
                  </a:lnTo>
                  <a:lnTo>
                    <a:pt x="1642985" y="386564"/>
                  </a:lnTo>
                  <a:lnTo>
                    <a:pt x="1676515" y="386564"/>
                  </a:lnTo>
                  <a:lnTo>
                    <a:pt x="167651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8169" y="1350023"/>
              <a:ext cx="1810637" cy="443412"/>
            </a:xfrm>
            <a:custGeom>
              <a:avLst/>
              <a:pathLst>
                <a:path w="1810637" h="443412">
                  <a:moveTo>
                    <a:pt x="0" y="0"/>
                  </a:moveTo>
                  <a:lnTo>
                    <a:pt x="871788" y="0"/>
                  </a:lnTo>
                  <a:lnTo>
                    <a:pt x="871788" y="11369"/>
                  </a:lnTo>
                  <a:lnTo>
                    <a:pt x="905318" y="11369"/>
                  </a:lnTo>
                  <a:lnTo>
                    <a:pt x="905318" y="34108"/>
                  </a:lnTo>
                  <a:lnTo>
                    <a:pt x="1005909" y="34108"/>
                  </a:lnTo>
                  <a:lnTo>
                    <a:pt x="1005909" y="56847"/>
                  </a:lnTo>
                  <a:lnTo>
                    <a:pt x="1039439" y="56847"/>
                  </a:lnTo>
                  <a:lnTo>
                    <a:pt x="1039439" y="79586"/>
                  </a:lnTo>
                  <a:lnTo>
                    <a:pt x="1072970" y="79586"/>
                  </a:lnTo>
                  <a:lnTo>
                    <a:pt x="1072970" y="147804"/>
                  </a:lnTo>
                  <a:lnTo>
                    <a:pt x="1106500" y="147804"/>
                  </a:lnTo>
                  <a:lnTo>
                    <a:pt x="1106500" y="193282"/>
                  </a:lnTo>
                  <a:lnTo>
                    <a:pt x="1140030" y="193282"/>
                  </a:lnTo>
                  <a:lnTo>
                    <a:pt x="1140030" y="227390"/>
                  </a:lnTo>
                  <a:lnTo>
                    <a:pt x="1173561" y="227390"/>
                  </a:lnTo>
                  <a:lnTo>
                    <a:pt x="1173561" y="284238"/>
                  </a:lnTo>
                  <a:lnTo>
                    <a:pt x="1207091" y="284238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63825"/>
                  </a:lnTo>
                  <a:lnTo>
                    <a:pt x="1274152" y="363825"/>
                  </a:lnTo>
                  <a:lnTo>
                    <a:pt x="1274152" y="375195"/>
                  </a:lnTo>
                  <a:lnTo>
                    <a:pt x="1307682" y="375195"/>
                  </a:lnTo>
                  <a:lnTo>
                    <a:pt x="1307682" y="386564"/>
                  </a:lnTo>
                  <a:lnTo>
                    <a:pt x="1341212" y="386564"/>
                  </a:lnTo>
                  <a:lnTo>
                    <a:pt x="1341212" y="409303"/>
                  </a:lnTo>
                  <a:lnTo>
                    <a:pt x="1575924" y="409303"/>
                  </a:lnTo>
                  <a:lnTo>
                    <a:pt x="1575924" y="420673"/>
                  </a:lnTo>
                  <a:lnTo>
                    <a:pt x="1609455" y="420673"/>
                  </a:lnTo>
                  <a:lnTo>
                    <a:pt x="1609455" y="432042"/>
                  </a:lnTo>
                  <a:lnTo>
                    <a:pt x="1810637" y="432042"/>
                  </a:lnTo>
                  <a:lnTo>
                    <a:pt x="1810637" y="443412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8169" y="1350023"/>
              <a:ext cx="1810637" cy="375195"/>
            </a:xfrm>
            <a:custGeom>
              <a:avLst/>
              <a:pathLst>
                <a:path w="1810637" h="375195">
                  <a:moveTo>
                    <a:pt x="0" y="0"/>
                  </a:moveTo>
                  <a:lnTo>
                    <a:pt x="771197" y="0"/>
                  </a:lnTo>
                  <a:lnTo>
                    <a:pt x="771197" y="11369"/>
                  </a:lnTo>
                  <a:lnTo>
                    <a:pt x="871788" y="11369"/>
                  </a:lnTo>
                  <a:lnTo>
                    <a:pt x="871788" y="56847"/>
                  </a:lnTo>
                  <a:lnTo>
                    <a:pt x="905318" y="56847"/>
                  </a:lnTo>
                  <a:lnTo>
                    <a:pt x="905318" y="68217"/>
                  </a:lnTo>
                  <a:lnTo>
                    <a:pt x="972379" y="68217"/>
                  </a:lnTo>
                  <a:lnTo>
                    <a:pt x="972379" y="79586"/>
                  </a:lnTo>
                  <a:lnTo>
                    <a:pt x="1039439" y="79586"/>
                  </a:lnTo>
                  <a:lnTo>
                    <a:pt x="1039439" y="90956"/>
                  </a:lnTo>
                  <a:lnTo>
                    <a:pt x="1072970" y="90956"/>
                  </a:lnTo>
                  <a:lnTo>
                    <a:pt x="1072970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36434"/>
                  </a:lnTo>
                  <a:lnTo>
                    <a:pt x="1173561" y="136434"/>
                  </a:lnTo>
                  <a:lnTo>
                    <a:pt x="1173561" y="159173"/>
                  </a:lnTo>
                  <a:lnTo>
                    <a:pt x="1207091" y="159173"/>
                  </a:lnTo>
                  <a:lnTo>
                    <a:pt x="1207091" y="181912"/>
                  </a:lnTo>
                  <a:lnTo>
                    <a:pt x="1240621" y="181912"/>
                  </a:lnTo>
                  <a:lnTo>
                    <a:pt x="1240621" y="204651"/>
                  </a:lnTo>
                  <a:lnTo>
                    <a:pt x="1341212" y="204651"/>
                  </a:lnTo>
                  <a:lnTo>
                    <a:pt x="1341212" y="227390"/>
                  </a:lnTo>
                  <a:lnTo>
                    <a:pt x="1441803" y="227390"/>
                  </a:lnTo>
                  <a:lnTo>
                    <a:pt x="1441803" y="238760"/>
                  </a:lnTo>
                  <a:lnTo>
                    <a:pt x="1475333" y="238760"/>
                  </a:lnTo>
                  <a:lnTo>
                    <a:pt x="1475333" y="261499"/>
                  </a:lnTo>
                  <a:lnTo>
                    <a:pt x="1508864" y="261499"/>
                  </a:lnTo>
                  <a:lnTo>
                    <a:pt x="1508864" y="295608"/>
                  </a:lnTo>
                  <a:lnTo>
                    <a:pt x="1542394" y="295608"/>
                  </a:lnTo>
                  <a:lnTo>
                    <a:pt x="1542394" y="306977"/>
                  </a:lnTo>
                  <a:lnTo>
                    <a:pt x="1609455" y="306977"/>
                  </a:lnTo>
                  <a:lnTo>
                    <a:pt x="1609455" y="341086"/>
                  </a:lnTo>
                  <a:lnTo>
                    <a:pt x="1642985" y="341086"/>
                  </a:lnTo>
                  <a:lnTo>
                    <a:pt x="1642985" y="363825"/>
                  </a:lnTo>
                  <a:lnTo>
                    <a:pt x="1676515" y="363825"/>
                  </a:lnTo>
                  <a:lnTo>
                    <a:pt x="1676515" y="375195"/>
                  </a:lnTo>
                  <a:lnTo>
                    <a:pt x="1810637" y="375195"/>
                  </a:lnTo>
                  <a:lnTo>
                    <a:pt x="1810637" y="375195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3475655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3475655" y="173870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475655" y="16704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" name="rc12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38169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670606" y="0"/>
                  </a:lnTo>
                  <a:lnTo>
                    <a:pt x="670606" y="11369"/>
                  </a:lnTo>
                  <a:lnTo>
                    <a:pt x="871788" y="11369"/>
                  </a:lnTo>
                  <a:lnTo>
                    <a:pt x="871788" y="22739"/>
                  </a:lnTo>
                  <a:lnTo>
                    <a:pt x="938848" y="22739"/>
                  </a:lnTo>
                  <a:lnTo>
                    <a:pt x="938848" y="34108"/>
                  </a:lnTo>
                  <a:lnTo>
                    <a:pt x="972379" y="34108"/>
                  </a:lnTo>
                  <a:lnTo>
                    <a:pt x="972379" y="45478"/>
                  </a:lnTo>
                  <a:lnTo>
                    <a:pt x="1005909" y="45478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70543"/>
                  </a:lnTo>
                  <a:lnTo>
                    <a:pt x="1140030" y="170543"/>
                  </a:lnTo>
                  <a:lnTo>
                    <a:pt x="1140030" y="193282"/>
                  </a:lnTo>
                  <a:lnTo>
                    <a:pt x="1173561" y="193282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307682" y="261499"/>
                  </a:lnTo>
                  <a:lnTo>
                    <a:pt x="1307682" y="272869"/>
                  </a:lnTo>
                  <a:lnTo>
                    <a:pt x="1374742" y="272869"/>
                  </a:lnTo>
                  <a:lnTo>
                    <a:pt x="1374742" y="295608"/>
                  </a:lnTo>
                  <a:lnTo>
                    <a:pt x="1475333" y="295608"/>
                  </a:lnTo>
                  <a:lnTo>
                    <a:pt x="1475333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738169" y="2884643"/>
              <a:ext cx="1810637" cy="341086"/>
            </a:xfrm>
            <a:custGeom>
              <a:avLst/>
              <a:pathLst>
                <a:path w="1810637" h="341086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38848" y="11369"/>
                  </a:lnTo>
                  <a:lnTo>
                    <a:pt x="938848" y="22739"/>
                  </a:lnTo>
                  <a:lnTo>
                    <a:pt x="972379" y="2273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45478"/>
                  </a:lnTo>
                  <a:lnTo>
                    <a:pt x="1039439" y="45478"/>
                  </a:lnTo>
                  <a:lnTo>
                    <a:pt x="1039439" y="56847"/>
                  </a:lnTo>
                  <a:lnTo>
                    <a:pt x="1106500" y="56847"/>
                  </a:lnTo>
                  <a:lnTo>
                    <a:pt x="1106500" y="79586"/>
                  </a:lnTo>
                  <a:lnTo>
                    <a:pt x="1140030" y="79586"/>
                  </a:lnTo>
                  <a:lnTo>
                    <a:pt x="1140030" y="90956"/>
                  </a:lnTo>
                  <a:lnTo>
                    <a:pt x="1173561" y="90956"/>
                  </a:lnTo>
                  <a:lnTo>
                    <a:pt x="1173561" y="147804"/>
                  </a:lnTo>
                  <a:lnTo>
                    <a:pt x="1207091" y="147804"/>
                  </a:lnTo>
                  <a:lnTo>
                    <a:pt x="1207091" y="170543"/>
                  </a:lnTo>
                  <a:lnTo>
                    <a:pt x="1240621" y="170543"/>
                  </a:lnTo>
                  <a:lnTo>
                    <a:pt x="1240621" y="193282"/>
                  </a:lnTo>
                  <a:lnTo>
                    <a:pt x="1274152" y="193282"/>
                  </a:lnTo>
                  <a:lnTo>
                    <a:pt x="1274152" y="227390"/>
                  </a:lnTo>
                  <a:lnTo>
                    <a:pt x="1307682" y="227390"/>
                  </a:lnTo>
                  <a:lnTo>
                    <a:pt x="1307682" y="238760"/>
                  </a:lnTo>
                  <a:lnTo>
                    <a:pt x="1341212" y="23876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61499"/>
                  </a:lnTo>
                  <a:lnTo>
                    <a:pt x="1441803" y="261499"/>
                  </a:lnTo>
                  <a:lnTo>
                    <a:pt x="1441803" y="272869"/>
                  </a:lnTo>
                  <a:lnTo>
                    <a:pt x="1508864" y="272869"/>
                  </a:lnTo>
                  <a:lnTo>
                    <a:pt x="1508864" y="306977"/>
                  </a:lnTo>
                  <a:lnTo>
                    <a:pt x="1609455" y="306977"/>
                  </a:lnTo>
                  <a:lnTo>
                    <a:pt x="1609455" y="318347"/>
                  </a:lnTo>
                  <a:lnTo>
                    <a:pt x="1642985" y="318347"/>
                  </a:lnTo>
                  <a:lnTo>
                    <a:pt x="1642985" y="341086"/>
                  </a:lnTo>
                  <a:lnTo>
                    <a:pt x="1810637" y="341086"/>
                  </a:lnTo>
                  <a:lnTo>
                    <a:pt x="1810637" y="341086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38169" y="2884643"/>
              <a:ext cx="1810637" cy="352455"/>
            </a:xfrm>
            <a:custGeom>
              <a:avLst/>
              <a:pathLst>
                <a:path w="1810637" h="352455">
                  <a:moveTo>
                    <a:pt x="0" y="0"/>
                  </a:moveTo>
                  <a:lnTo>
                    <a:pt x="737666" y="0"/>
                  </a:lnTo>
                  <a:lnTo>
                    <a:pt x="737666" y="11369"/>
                  </a:lnTo>
                  <a:lnTo>
                    <a:pt x="804727" y="11369"/>
                  </a:lnTo>
                  <a:lnTo>
                    <a:pt x="804727" y="22739"/>
                  </a:lnTo>
                  <a:lnTo>
                    <a:pt x="871788" y="22739"/>
                  </a:lnTo>
                  <a:lnTo>
                    <a:pt x="871788" y="34108"/>
                  </a:lnTo>
                  <a:lnTo>
                    <a:pt x="905318" y="34108"/>
                  </a:lnTo>
                  <a:lnTo>
                    <a:pt x="905318" y="56847"/>
                  </a:lnTo>
                  <a:lnTo>
                    <a:pt x="938848" y="56847"/>
                  </a:lnTo>
                  <a:lnTo>
                    <a:pt x="938848" y="68217"/>
                  </a:lnTo>
                  <a:lnTo>
                    <a:pt x="1005909" y="68217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81912"/>
                  </a:lnTo>
                  <a:lnTo>
                    <a:pt x="1140030" y="181912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07682" y="329716"/>
                  </a:lnTo>
                  <a:lnTo>
                    <a:pt x="1307682" y="341086"/>
                  </a:lnTo>
                  <a:lnTo>
                    <a:pt x="1710046" y="341086"/>
                  </a:lnTo>
                  <a:lnTo>
                    <a:pt x="1710046" y="352455"/>
                  </a:lnTo>
                  <a:lnTo>
                    <a:pt x="1810637" y="352455"/>
                  </a:lnTo>
                  <a:lnTo>
                    <a:pt x="1810637" y="35245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3475655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475655" y="31709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475655" y="31823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" name="rc20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670904" y="1350023"/>
              <a:ext cx="1810637" cy="420673"/>
            </a:xfrm>
            <a:custGeom>
              <a:avLst/>
              <a:pathLst>
                <a:path w="1810637" h="420673">
                  <a:moveTo>
                    <a:pt x="0" y="0"/>
                  </a:moveTo>
                  <a:lnTo>
                    <a:pt x="0" y="0"/>
                  </a:lnTo>
                  <a:lnTo>
                    <a:pt x="0" y="11369"/>
                  </a:lnTo>
                  <a:lnTo>
                    <a:pt x="637076" y="11369"/>
                  </a:lnTo>
                  <a:lnTo>
                    <a:pt x="637076" y="22739"/>
                  </a:lnTo>
                  <a:lnTo>
                    <a:pt x="704136" y="22739"/>
                  </a:lnTo>
                  <a:lnTo>
                    <a:pt x="704136" y="34108"/>
                  </a:lnTo>
                  <a:lnTo>
                    <a:pt x="737666" y="34108"/>
                  </a:lnTo>
                  <a:lnTo>
                    <a:pt x="737666" y="45478"/>
                  </a:lnTo>
                  <a:lnTo>
                    <a:pt x="804727" y="45478"/>
                  </a:lnTo>
                  <a:lnTo>
                    <a:pt x="804727" y="56847"/>
                  </a:lnTo>
                  <a:lnTo>
                    <a:pt x="905318" y="56847"/>
                  </a:lnTo>
                  <a:lnTo>
                    <a:pt x="905318" y="79586"/>
                  </a:lnTo>
                  <a:lnTo>
                    <a:pt x="972379" y="79586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47804"/>
                  </a:lnTo>
                  <a:lnTo>
                    <a:pt x="1039439" y="147804"/>
                  </a:lnTo>
                  <a:lnTo>
                    <a:pt x="1039439" y="159173"/>
                  </a:lnTo>
                  <a:lnTo>
                    <a:pt x="1106500" y="159173"/>
                  </a:lnTo>
                  <a:lnTo>
                    <a:pt x="1106500" y="204651"/>
                  </a:lnTo>
                  <a:lnTo>
                    <a:pt x="1140030" y="204651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52455"/>
                  </a:lnTo>
                  <a:lnTo>
                    <a:pt x="1374742" y="352455"/>
                  </a:lnTo>
                  <a:lnTo>
                    <a:pt x="1374742" y="375195"/>
                  </a:lnTo>
                  <a:lnTo>
                    <a:pt x="1408273" y="375195"/>
                  </a:lnTo>
                  <a:lnTo>
                    <a:pt x="1408273" y="386564"/>
                  </a:lnTo>
                  <a:lnTo>
                    <a:pt x="1441803" y="386564"/>
                  </a:lnTo>
                  <a:lnTo>
                    <a:pt x="1441803" y="409303"/>
                  </a:lnTo>
                  <a:lnTo>
                    <a:pt x="1642985" y="409303"/>
                  </a:lnTo>
                  <a:lnTo>
                    <a:pt x="1642985" y="420673"/>
                  </a:lnTo>
                  <a:lnTo>
                    <a:pt x="1810637" y="420673"/>
                  </a:lnTo>
                  <a:lnTo>
                    <a:pt x="1810637" y="42067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670904" y="1350023"/>
              <a:ext cx="1810637" cy="409303"/>
            </a:xfrm>
            <a:custGeom>
              <a:avLst/>
              <a:pathLst>
                <a:path w="1810637" h="409303">
                  <a:moveTo>
                    <a:pt x="0" y="0"/>
                  </a:moveTo>
                  <a:lnTo>
                    <a:pt x="670606" y="0"/>
                  </a:lnTo>
                  <a:lnTo>
                    <a:pt x="670606" y="22739"/>
                  </a:lnTo>
                  <a:lnTo>
                    <a:pt x="804727" y="22739"/>
                  </a:lnTo>
                  <a:lnTo>
                    <a:pt x="804727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871788" y="45478"/>
                  </a:lnTo>
                  <a:lnTo>
                    <a:pt x="871788" y="90956"/>
                  </a:lnTo>
                  <a:lnTo>
                    <a:pt x="905318" y="90956"/>
                  </a:lnTo>
                  <a:lnTo>
                    <a:pt x="905318" y="136434"/>
                  </a:lnTo>
                  <a:lnTo>
                    <a:pt x="938848" y="136434"/>
                  </a:lnTo>
                  <a:lnTo>
                    <a:pt x="938848" y="159173"/>
                  </a:lnTo>
                  <a:lnTo>
                    <a:pt x="972379" y="159173"/>
                  </a:lnTo>
                  <a:lnTo>
                    <a:pt x="972379" y="204651"/>
                  </a:lnTo>
                  <a:lnTo>
                    <a:pt x="1005909" y="204651"/>
                  </a:lnTo>
                  <a:lnTo>
                    <a:pt x="1005909" y="250130"/>
                  </a:lnTo>
                  <a:lnTo>
                    <a:pt x="1039439" y="250130"/>
                  </a:lnTo>
                  <a:lnTo>
                    <a:pt x="1039439" y="284238"/>
                  </a:lnTo>
                  <a:lnTo>
                    <a:pt x="1072970" y="284238"/>
                  </a:lnTo>
                  <a:lnTo>
                    <a:pt x="1072970" y="295608"/>
                  </a:lnTo>
                  <a:lnTo>
                    <a:pt x="1106500" y="295608"/>
                  </a:lnTo>
                  <a:lnTo>
                    <a:pt x="1106500" y="318347"/>
                  </a:lnTo>
                  <a:lnTo>
                    <a:pt x="1140030" y="318347"/>
                  </a:lnTo>
                  <a:lnTo>
                    <a:pt x="1140030" y="329716"/>
                  </a:lnTo>
                  <a:lnTo>
                    <a:pt x="1173561" y="329716"/>
                  </a:lnTo>
                  <a:lnTo>
                    <a:pt x="1173561" y="352455"/>
                  </a:lnTo>
                  <a:lnTo>
                    <a:pt x="1207091" y="352455"/>
                  </a:lnTo>
                  <a:lnTo>
                    <a:pt x="1207091" y="363825"/>
                  </a:lnTo>
                  <a:lnTo>
                    <a:pt x="1240621" y="363825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341212" y="386564"/>
                  </a:lnTo>
                  <a:lnTo>
                    <a:pt x="1341212" y="397934"/>
                  </a:lnTo>
                  <a:lnTo>
                    <a:pt x="1441803" y="397934"/>
                  </a:lnTo>
                  <a:lnTo>
                    <a:pt x="1441803" y="409303"/>
                  </a:lnTo>
                  <a:lnTo>
                    <a:pt x="1810637" y="409303"/>
                  </a:lnTo>
                  <a:lnTo>
                    <a:pt x="1810637" y="409303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70904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134121" y="0"/>
                  </a:lnTo>
                  <a:lnTo>
                    <a:pt x="134121" y="11369"/>
                  </a:lnTo>
                  <a:lnTo>
                    <a:pt x="234712" y="11369"/>
                  </a:lnTo>
                  <a:lnTo>
                    <a:pt x="234712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05318" y="45478"/>
                  </a:lnTo>
                  <a:lnTo>
                    <a:pt x="905318" y="68217"/>
                  </a:lnTo>
                  <a:lnTo>
                    <a:pt x="938848" y="68217"/>
                  </a:lnTo>
                  <a:lnTo>
                    <a:pt x="938848" y="90956"/>
                  </a:lnTo>
                  <a:lnTo>
                    <a:pt x="972379" y="90956"/>
                  </a:lnTo>
                  <a:lnTo>
                    <a:pt x="972379" y="125065"/>
                  </a:lnTo>
                  <a:lnTo>
                    <a:pt x="1005909" y="125065"/>
                  </a:lnTo>
                  <a:lnTo>
                    <a:pt x="1005909" y="193282"/>
                  </a:lnTo>
                  <a:lnTo>
                    <a:pt x="1039439" y="193282"/>
                  </a:lnTo>
                  <a:lnTo>
                    <a:pt x="1039439" y="216021"/>
                  </a:lnTo>
                  <a:lnTo>
                    <a:pt x="1072970" y="216021"/>
                  </a:lnTo>
                  <a:lnTo>
                    <a:pt x="1072970" y="238760"/>
                  </a:lnTo>
                  <a:lnTo>
                    <a:pt x="1106500" y="238760"/>
                  </a:lnTo>
                  <a:lnTo>
                    <a:pt x="1106500" y="272869"/>
                  </a:lnTo>
                  <a:lnTo>
                    <a:pt x="1140030" y="272869"/>
                  </a:lnTo>
                  <a:lnTo>
                    <a:pt x="1140030" y="295608"/>
                  </a:lnTo>
                  <a:lnTo>
                    <a:pt x="1173561" y="295608"/>
                  </a:lnTo>
                  <a:lnTo>
                    <a:pt x="1173561" y="329716"/>
                  </a:lnTo>
                  <a:lnTo>
                    <a:pt x="1207091" y="329716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5408390" y="171596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408390" y="17045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408390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670904" y="288464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72379" y="1136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90956"/>
                  </a:lnTo>
                  <a:lnTo>
                    <a:pt x="1039439" y="90956"/>
                  </a:lnTo>
                  <a:lnTo>
                    <a:pt x="1039439" y="147804"/>
                  </a:lnTo>
                  <a:lnTo>
                    <a:pt x="1072970" y="147804"/>
                  </a:lnTo>
                  <a:lnTo>
                    <a:pt x="1072970" y="193282"/>
                  </a:lnTo>
                  <a:lnTo>
                    <a:pt x="1106500" y="193282"/>
                  </a:lnTo>
                  <a:lnTo>
                    <a:pt x="1106500" y="204651"/>
                  </a:lnTo>
                  <a:lnTo>
                    <a:pt x="1173561" y="204651"/>
                  </a:lnTo>
                  <a:lnTo>
                    <a:pt x="1173561" y="238760"/>
                  </a:lnTo>
                  <a:lnTo>
                    <a:pt x="1207091" y="238760"/>
                  </a:lnTo>
                  <a:lnTo>
                    <a:pt x="1207091" y="284238"/>
                  </a:lnTo>
                  <a:lnTo>
                    <a:pt x="1240621" y="284238"/>
                  </a:lnTo>
                  <a:lnTo>
                    <a:pt x="1240621" y="295608"/>
                  </a:lnTo>
                  <a:lnTo>
                    <a:pt x="1274152" y="295608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41086"/>
                  </a:lnTo>
                  <a:lnTo>
                    <a:pt x="1508864" y="341086"/>
                  </a:lnTo>
                  <a:lnTo>
                    <a:pt x="1508864" y="363825"/>
                  </a:lnTo>
                  <a:lnTo>
                    <a:pt x="1542394" y="363825"/>
                  </a:lnTo>
                  <a:lnTo>
                    <a:pt x="1542394" y="375195"/>
                  </a:lnTo>
                  <a:lnTo>
                    <a:pt x="1575924" y="375195"/>
                  </a:lnTo>
                  <a:lnTo>
                    <a:pt x="1575924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670904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871788" y="0"/>
                  </a:lnTo>
                  <a:lnTo>
                    <a:pt x="871788" y="22739"/>
                  </a:lnTo>
                  <a:lnTo>
                    <a:pt x="905318" y="22739"/>
                  </a:lnTo>
                  <a:lnTo>
                    <a:pt x="905318" y="34108"/>
                  </a:lnTo>
                  <a:lnTo>
                    <a:pt x="972379" y="34108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59173"/>
                  </a:lnTo>
                  <a:lnTo>
                    <a:pt x="1173561" y="159173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72869"/>
                  </a:lnTo>
                  <a:lnTo>
                    <a:pt x="1307682" y="272869"/>
                  </a:lnTo>
                  <a:lnTo>
                    <a:pt x="1307682" y="284238"/>
                  </a:lnTo>
                  <a:lnTo>
                    <a:pt x="1575924" y="284238"/>
                  </a:lnTo>
                  <a:lnTo>
                    <a:pt x="1575924" y="295608"/>
                  </a:lnTo>
                  <a:lnTo>
                    <a:pt x="1710046" y="295608"/>
                  </a:lnTo>
                  <a:lnTo>
                    <a:pt x="1710046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670904" y="2884643"/>
              <a:ext cx="1810637" cy="386564"/>
            </a:xfrm>
            <a:custGeom>
              <a:avLst/>
              <a:pathLst>
                <a:path w="1810637" h="386564">
                  <a:moveTo>
                    <a:pt x="0" y="0"/>
                  </a:moveTo>
                  <a:lnTo>
                    <a:pt x="637076" y="0"/>
                  </a:lnTo>
                  <a:lnTo>
                    <a:pt x="637076" y="11369"/>
                  </a:lnTo>
                  <a:lnTo>
                    <a:pt x="704136" y="11369"/>
                  </a:lnTo>
                  <a:lnTo>
                    <a:pt x="704136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38848" y="45478"/>
                  </a:lnTo>
                  <a:lnTo>
                    <a:pt x="938848" y="56847"/>
                  </a:lnTo>
                  <a:lnTo>
                    <a:pt x="1005909" y="56847"/>
                  </a:lnTo>
                  <a:lnTo>
                    <a:pt x="1005909" y="68217"/>
                  </a:lnTo>
                  <a:lnTo>
                    <a:pt x="1039439" y="68217"/>
                  </a:lnTo>
                  <a:lnTo>
                    <a:pt x="1039439" y="125065"/>
                  </a:lnTo>
                  <a:lnTo>
                    <a:pt x="1106500" y="125065"/>
                  </a:lnTo>
                  <a:lnTo>
                    <a:pt x="1106500" y="136434"/>
                  </a:lnTo>
                  <a:lnTo>
                    <a:pt x="1140030" y="136434"/>
                  </a:lnTo>
                  <a:lnTo>
                    <a:pt x="1140030" y="170543"/>
                  </a:lnTo>
                  <a:lnTo>
                    <a:pt x="1173561" y="170543"/>
                  </a:lnTo>
                  <a:lnTo>
                    <a:pt x="1173561" y="227390"/>
                  </a:lnTo>
                  <a:lnTo>
                    <a:pt x="1207091" y="227390"/>
                  </a:lnTo>
                  <a:lnTo>
                    <a:pt x="1207091" y="250130"/>
                  </a:lnTo>
                  <a:lnTo>
                    <a:pt x="1240621" y="25013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95608"/>
                  </a:lnTo>
                  <a:lnTo>
                    <a:pt x="1307682" y="295608"/>
                  </a:lnTo>
                  <a:lnTo>
                    <a:pt x="1307682" y="341086"/>
                  </a:lnTo>
                  <a:lnTo>
                    <a:pt x="1341212" y="341086"/>
                  </a:lnTo>
                  <a:lnTo>
                    <a:pt x="1341212" y="352455"/>
                  </a:lnTo>
                  <a:lnTo>
                    <a:pt x="1408273" y="352455"/>
                  </a:lnTo>
                  <a:lnTo>
                    <a:pt x="1408273" y="363825"/>
                  </a:lnTo>
                  <a:lnTo>
                    <a:pt x="1609455" y="363825"/>
                  </a:lnTo>
                  <a:lnTo>
                    <a:pt x="1609455" y="375195"/>
                  </a:lnTo>
                  <a:lnTo>
                    <a:pt x="1810637" y="375195"/>
                  </a:lnTo>
                  <a:lnTo>
                    <a:pt x="1810637" y="386564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5408390" y="322784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408390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408390" y="321647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7" name="rc36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738169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2608058" y="26573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3670904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4533953" y="26611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42" name="rc41"/>
            <p:cNvSpPr/>
            <p:nvPr/>
          </p:nvSpPr>
          <p:spPr>
            <a:xfrm>
              <a:off x="1738169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2605211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44" name="rc43"/>
            <p:cNvSpPr/>
            <p:nvPr/>
          </p:nvSpPr>
          <p:spPr>
            <a:xfrm>
              <a:off x="3670904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4538780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1738169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816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3935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1405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417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54289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74407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94526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14644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34762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54880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6"/>
            <p:cNvSpPr/>
            <p:nvPr/>
          </p:nvSpPr>
          <p:spPr>
            <a:xfrm>
              <a:off x="1692920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894102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05003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25121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2452399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2653581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85476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05594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25712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458308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67" name="pl66"/>
            <p:cNvSpPr/>
            <p:nvPr/>
          </p:nvSpPr>
          <p:spPr>
            <a:xfrm>
              <a:off x="3670904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67090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87208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7326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27445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47563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6768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87799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07917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28035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48154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7"/>
            <p:cNvSpPr/>
            <p:nvPr/>
          </p:nvSpPr>
          <p:spPr>
            <a:xfrm>
              <a:off x="3625655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826837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98277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18395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385134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58631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78749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98868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18986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391044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1738169" y="131591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1432804" y="2431241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342307" y="231754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342307" y="220385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342307" y="209015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342307" y="197645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342307" y="186276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342307" y="174906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342307" y="163537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342307" y="152167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342307" y="140798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251810" y="129428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00" name="pl99"/>
            <p:cNvSpPr/>
            <p:nvPr/>
          </p:nvSpPr>
          <p:spPr>
            <a:xfrm>
              <a:off x="1693885" y="24869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693885" y="237328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693885" y="225958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693885" y="21458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693885" y="20321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693885" y="19185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693885" y="180480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693885" y="16911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93885" y="15774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693885" y="146371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693885" y="13500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738169" y="285053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1432804" y="3965862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1342307" y="385216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1342307" y="3738471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342307" y="362477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1342307" y="351108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342307" y="339738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1342307" y="328368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342307" y="316999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342307" y="305629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1342307" y="294260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1251810" y="282890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23" name="pl122"/>
            <p:cNvSpPr/>
            <p:nvPr/>
          </p:nvSpPr>
          <p:spPr>
            <a:xfrm>
              <a:off x="1693885" y="402159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693885" y="39079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693885" y="379420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693885" y="36805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693885" y="3566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693885" y="345312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693885" y="333942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693885" y="32257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693885" y="311203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693885" y="29983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693885" y="28846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3"/>
            <p:cNvSpPr/>
            <p:nvPr/>
          </p:nvSpPr>
          <p:spPr>
            <a:xfrm>
              <a:off x="3444610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35" name="tx134"/>
            <p:cNvSpPr/>
            <p:nvPr/>
          </p:nvSpPr>
          <p:spPr>
            <a:xfrm rot="-5400000">
              <a:off x="58684" y="2582026"/>
              <a:ext cx="1976288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36" name="rc135"/>
            <p:cNvSpPr/>
            <p:nvPr/>
          </p:nvSpPr>
          <p:spPr>
            <a:xfrm>
              <a:off x="5692207" y="1581072"/>
              <a:ext cx="582066" cy="2175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tx136"/>
            <p:cNvSpPr/>
            <p:nvPr/>
          </p:nvSpPr>
          <p:spPr>
            <a:xfrm>
              <a:off x="5692207" y="15900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138" name="pl137"/>
            <p:cNvSpPr/>
            <p:nvPr/>
          </p:nvSpPr>
          <p:spPr>
            <a:xfrm>
              <a:off x="5708407" y="189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700056" y="183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0" name="pl139"/>
            <p:cNvSpPr/>
            <p:nvPr/>
          </p:nvSpPr>
          <p:spPr>
            <a:xfrm>
              <a:off x="5708407" y="205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5700056" y="200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2" name="pl141"/>
            <p:cNvSpPr/>
            <p:nvPr/>
          </p:nvSpPr>
          <p:spPr>
            <a:xfrm>
              <a:off x="5708407" y="221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5700056" y="216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4" name="pl143"/>
            <p:cNvSpPr/>
            <p:nvPr/>
          </p:nvSpPr>
          <p:spPr>
            <a:xfrm>
              <a:off x="5708407" y="237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5700056" y="232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6" name="pl145"/>
            <p:cNvSpPr/>
            <p:nvPr/>
          </p:nvSpPr>
          <p:spPr>
            <a:xfrm>
              <a:off x="5708407" y="254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6"/>
            <p:cNvSpPr/>
            <p:nvPr/>
          </p:nvSpPr>
          <p:spPr>
            <a:xfrm>
              <a:off x="5700056" y="248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8" name="pl147"/>
            <p:cNvSpPr/>
            <p:nvPr/>
          </p:nvSpPr>
          <p:spPr>
            <a:xfrm>
              <a:off x="5708407" y="270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8"/>
            <p:cNvSpPr/>
            <p:nvPr/>
          </p:nvSpPr>
          <p:spPr>
            <a:xfrm>
              <a:off x="5700056" y="264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0" name="pl149"/>
            <p:cNvSpPr/>
            <p:nvPr/>
          </p:nvSpPr>
          <p:spPr>
            <a:xfrm>
              <a:off x="5708407" y="286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5700056" y="281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2" name="pl151"/>
            <p:cNvSpPr/>
            <p:nvPr/>
          </p:nvSpPr>
          <p:spPr>
            <a:xfrm>
              <a:off x="5708407" y="302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5700056" y="297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4" name="pl153"/>
            <p:cNvSpPr/>
            <p:nvPr/>
          </p:nvSpPr>
          <p:spPr>
            <a:xfrm>
              <a:off x="5708407" y="318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4"/>
            <p:cNvSpPr/>
            <p:nvPr/>
          </p:nvSpPr>
          <p:spPr>
            <a:xfrm>
              <a:off x="5700056" y="313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6" name="pl155"/>
            <p:cNvSpPr/>
            <p:nvPr/>
          </p:nvSpPr>
          <p:spPr>
            <a:xfrm>
              <a:off x="5708407" y="335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5700056" y="329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8" name="pl157"/>
            <p:cNvSpPr/>
            <p:nvPr/>
          </p:nvSpPr>
          <p:spPr>
            <a:xfrm>
              <a:off x="5708407" y="351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00056" y="345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0" name="pl159"/>
            <p:cNvSpPr/>
            <p:nvPr/>
          </p:nvSpPr>
          <p:spPr>
            <a:xfrm>
              <a:off x="5708407" y="367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0"/>
            <p:cNvSpPr/>
            <p:nvPr/>
          </p:nvSpPr>
          <p:spPr>
            <a:xfrm>
              <a:off x="5700056" y="362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5942775" y="183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5942775" y="1999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5942775" y="2161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5942775" y="2323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5942775" y="2485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5942775" y="264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5942775" y="280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5942775" y="2971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5942775" y="3133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5942775" y="3295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5942775" y="345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5942775" y="361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2025-07-02T11:04:40Z</dcterms:modified>
  <cp:category/>
</cp:coreProperties>
</file>