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98252"/>
            </a:xfrm>
            <a:custGeom>
              <a:avLst/>
              <a:pathLst>
                <a:path w="3796343" h="2898252">
                  <a:moveTo>
                    <a:pt x="0" y="2898252"/>
                  </a:moveTo>
                  <a:lnTo>
                    <a:pt x="71629" y="2898252"/>
                  </a:lnTo>
                  <a:lnTo>
                    <a:pt x="143258" y="2898252"/>
                  </a:lnTo>
                  <a:lnTo>
                    <a:pt x="214887" y="2898252"/>
                  </a:lnTo>
                  <a:lnTo>
                    <a:pt x="286516" y="2898252"/>
                  </a:lnTo>
                  <a:lnTo>
                    <a:pt x="358145" y="2898251"/>
                  </a:lnTo>
                  <a:lnTo>
                    <a:pt x="429774" y="2898251"/>
                  </a:lnTo>
                  <a:lnTo>
                    <a:pt x="501403" y="2898250"/>
                  </a:lnTo>
                  <a:lnTo>
                    <a:pt x="573032" y="2898248"/>
                  </a:lnTo>
                  <a:lnTo>
                    <a:pt x="644662" y="2898244"/>
                  </a:lnTo>
                  <a:lnTo>
                    <a:pt x="716291" y="2898235"/>
                  </a:lnTo>
                  <a:lnTo>
                    <a:pt x="787920" y="2898217"/>
                  </a:lnTo>
                  <a:lnTo>
                    <a:pt x="859549" y="2898178"/>
                  </a:lnTo>
                  <a:lnTo>
                    <a:pt x="931178" y="2898096"/>
                  </a:lnTo>
                  <a:lnTo>
                    <a:pt x="1002807" y="2897923"/>
                  </a:lnTo>
                  <a:lnTo>
                    <a:pt x="1074436" y="2897557"/>
                  </a:lnTo>
                  <a:lnTo>
                    <a:pt x="1146065" y="2896784"/>
                  </a:lnTo>
                  <a:lnTo>
                    <a:pt x="1217694" y="2895157"/>
                  </a:lnTo>
                  <a:lnTo>
                    <a:pt x="1289324" y="2891739"/>
                  </a:lnTo>
                  <a:lnTo>
                    <a:pt x="1360953" y="2884594"/>
                  </a:lnTo>
                  <a:lnTo>
                    <a:pt x="1432582" y="2869958"/>
                  </a:lnTo>
                  <a:lnTo>
                    <a:pt x="1504211" y="2840174"/>
                  </a:lnTo>
                  <a:lnTo>
                    <a:pt x="1575840" y="2786199"/>
                  </a:lnTo>
                  <a:lnTo>
                    <a:pt x="1647469" y="2686089"/>
                  </a:lnTo>
                  <a:lnTo>
                    <a:pt x="1719098" y="2533358"/>
                  </a:lnTo>
                  <a:lnTo>
                    <a:pt x="1790727" y="2338208"/>
                  </a:lnTo>
                  <a:lnTo>
                    <a:pt x="1862356" y="2269736"/>
                  </a:lnTo>
                  <a:lnTo>
                    <a:pt x="1933986" y="2213760"/>
                  </a:lnTo>
                  <a:lnTo>
                    <a:pt x="2005615" y="2174852"/>
                  </a:lnTo>
                  <a:lnTo>
                    <a:pt x="2077244" y="1977336"/>
                  </a:lnTo>
                  <a:lnTo>
                    <a:pt x="2148873" y="1643795"/>
                  </a:lnTo>
                  <a:lnTo>
                    <a:pt x="2220502" y="1272446"/>
                  </a:lnTo>
                  <a:lnTo>
                    <a:pt x="2292131" y="839289"/>
                  </a:lnTo>
                  <a:lnTo>
                    <a:pt x="2363760" y="504514"/>
                  </a:lnTo>
                  <a:lnTo>
                    <a:pt x="2435389" y="206379"/>
                  </a:lnTo>
                  <a:lnTo>
                    <a:pt x="2507019" y="0"/>
                  </a:lnTo>
                  <a:lnTo>
                    <a:pt x="2578648" y="407635"/>
                  </a:lnTo>
                  <a:lnTo>
                    <a:pt x="2650277" y="986104"/>
                  </a:lnTo>
                  <a:lnTo>
                    <a:pt x="2721906" y="1324763"/>
                  </a:lnTo>
                  <a:lnTo>
                    <a:pt x="2793535" y="1611142"/>
                  </a:lnTo>
                  <a:lnTo>
                    <a:pt x="2865164" y="1934937"/>
                  </a:lnTo>
                  <a:lnTo>
                    <a:pt x="2936793" y="2083871"/>
                  </a:lnTo>
                  <a:lnTo>
                    <a:pt x="3008422" y="2048536"/>
                  </a:lnTo>
                  <a:lnTo>
                    <a:pt x="3080051" y="1894986"/>
                  </a:lnTo>
                  <a:lnTo>
                    <a:pt x="3151681" y="1611910"/>
                  </a:lnTo>
                  <a:lnTo>
                    <a:pt x="3223310" y="1425285"/>
                  </a:lnTo>
                  <a:lnTo>
                    <a:pt x="3294939" y="1272410"/>
                  </a:lnTo>
                  <a:lnTo>
                    <a:pt x="3366568" y="1425474"/>
                  </a:lnTo>
                  <a:lnTo>
                    <a:pt x="3438197" y="1707050"/>
                  </a:lnTo>
                  <a:lnTo>
                    <a:pt x="3509826" y="2158638"/>
                  </a:lnTo>
                  <a:lnTo>
                    <a:pt x="3581455" y="2445226"/>
                  </a:lnTo>
                  <a:lnTo>
                    <a:pt x="3653084" y="2624047"/>
                  </a:lnTo>
                  <a:lnTo>
                    <a:pt x="3724713" y="2711385"/>
                  </a:lnTo>
                  <a:lnTo>
                    <a:pt x="3796343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288792"/>
              <a:ext cx="3796343" cy="2712583"/>
            </a:xfrm>
            <a:custGeom>
              <a:avLst/>
              <a:pathLst>
                <a:path w="3796343" h="2712583">
                  <a:moveTo>
                    <a:pt x="0" y="2699460"/>
                  </a:moveTo>
                  <a:lnTo>
                    <a:pt x="71629" y="2699139"/>
                  </a:lnTo>
                  <a:lnTo>
                    <a:pt x="143258" y="2698858"/>
                  </a:lnTo>
                  <a:lnTo>
                    <a:pt x="214887" y="2698721"/>
                  </a:lnTo>
                  <a:lnTo>
                    <a:pt x="286516" y="2698733"/>
                  </a:lnTo>
                  <a:lnTo>
                    <a:pt x="358145" y="2698915"/>
                  </a:lnTo>
                  <a:lnTo>
                    <a:pt x="429774" y="2699107"/>
                  </a:lnTo>
                  <a:lnTo>
                    <a:pt x="501403" y="2699303"/>
                  </a:lnTo>
                  <a:lnTo>
                    <a:pt x="573032" y="2698912"/>
                  </a:lnTo>
                  <a:lnTo>
                    <a:pt x="644662" y="2698235"/>
                  </a:lnTo>
                  <a:lnTo>
                    <a:pt x="716291" y="2696305"/>
                  </a:lnTo>
                  <a:lnTo>
                    <a:pt x="787920" y="2693394"/>
                  </a:lnTo>
                  <a:lnTo>
                    <a:pt x="859549" y="2688824"/>
                  </a:lnTo>
                  <a:lnTo>
                    <a:pt x="931178" y="2681775"/>
                  </a:lnTo>
                  <a:lnTo>
                    <a:pt x="1002807" y="2672353"/>
                  </a:lnTo>
                  <a:lnTo>
                    <a:pt x="1074436" y="2657469"/>
                  </a:lnTo>
                  <a:lnTo>
                    <a:pt x="1146065" y="2638012"/>
                  </a:lnTo>
                  <a:lnTo>
                    <a:pt x="1217694" y="2608583"/>
                  </a:lnTo>
                  <a:lnTo>
                    <a:pt x="1289324" y="2569396"/>
                  </a:lnTo>
                  <a:lnTo>
                    <a:pt x="1360953" y="2515414"/>
                  </a:lnTo>
                  <a:lnTo>
                    <a:pt x="1432582" y="2443891"/>
                  </a:lnTo>
                  <a:lnTo>
                    <a:pt x="1504211" y="2349125"/>
                  </a:lnTo>
                  <a:lnTo>
                    <a:pt x="1575840" y="2220171"/>
                  </a:lnTo>
                  <a:lnTo>
                    <a:pt x="1647469" y="2047113"/>
                  </a:lnTo>
                  <a:lnTo>
                    <a:pt x="1719098" y="1810546"/>
                  </a:lnTo>
                  <a:lnTo>
                    <a:pt x="1790727" y="1504988"/>
                  </a:lnTo>
                  <a:lnTo>
                    <a:pt x="1862356" y="1141769"/>
                  </a:lnTo>
                  <a:lnTo>
                    <a:pt x="1933986" y="753584"/>
                  </a:lnTo>
                  <a:lnTo>
                    <a:pt x="2005615" y="368911"/>
                  </a:lnTo>
                  <a:lnTo>
                    <a:pt x="2077244" y="149723"/>
                  </a:lnTo>
                  <a:lnTo>
                    <a:pt x="2148873" y="0"/>
                  </a:lnTo>
                  <a:lnTo>
                    <a:pt x="2220502" y="34800"/>
                  </a:lnTo>
                  <a:lnTo>
                    <a:pt x="2292131" y="102587"/>
                  </a:lnTo>
                  <a:lnTo>
                    <a:pt x="2363760" y="271637"/>
                  </a:lnTo>
                  <a:lnTo>
                    <a:pt x="2435389" y="493712"/>
                  </a:lnTo>
                  <a:lnTo>
                    <a:pt x="2507019" y="769374"/>
                  </a:lnTo>
                  <a:lnTo>
                    <a:pt x="2578648" y="1070434"/>
                  </a:lnTo>
                  <a:lnTo>
                    <a:pt x="2650277" y="1349908"/>
                  </a:lnTo>
                  <a:lnTo>
                    <a:pt x="2721906" y="1603910"/>
                  </a:lnTo>
                  <a:lnTo>
                    <a:pt x="2793535" y="1814986"/>
                  </a:lnTo>
                  <a:lnTo>
                    <a:pt x="2865164" y="1995316"/>
                  </a:lnTo>
                  <a:lnTo>
                    <a:pt x="2936793" y="2144649"/>
                  </a:lnTo>
                  <a:lnTo>
                    <a:pt x="3008422" y="2269739"/>
                  </a:lnTo>
                  <a:lnTo>
                    <a:pt x="3080051" y="2372274"/>
                  </a:lnTo>
                  <a:lnTo>
                    <a:pt x="3151681" y="2454338"/>
                  </a:lnTo>
                  <a:lnTo>
                    <a:pt x="3223310" y="2517317"/>
                  </a:lnTo>
                  <a:lnTo>
                    <a:pt x="3294939" y="2566257"/>
                  </a:lnTo>
                  <a:lnTo>
                    <a:pt x="3366568" y="2604716"/>
                  </a:lnTo>
                  <a:lnTo>
                    <a:pt x="3438197" y="2635130"/>
                  </a:lnTo>
                  <a:lnTo>
                    <a:pt x="3509826" y="2659605"/>
                  </a:lnTo>
                  <a:lnTo>
                    <a:pt x="3581455" y="2678552"/>
                  </a:lnTo>
                  <a:lnTo>
                    <a:pt x="3653084" y="2693124"/>
                  </a:lnTo>
                  <a:lnTo>
                    <a:pt x="3724713" y="2704204"/>
                  </a:lnTo>
                  <a:lnTo>
                    <a:pt x="3796343" y="271258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468590"/>
              <a:ext cx="3796343" cy="2558540"/>
            </a:xfrm>
            <a:custGeom>
              <a:avLst/>
              <a:pathLst>
                <a:path w="3796343" h="2558540">
                  <a:moveTo>
                    <a:pt x="0" y="2558540"/>
                  </a:moveTo>
                  <a:lnTo>
                    <a:pt x="71629" y="2558528"/>
                  </a:lnTo>
                  <a:lnTo>
                    <a:pt x="143258" y="2558510"/>
                  </a:lnTo>
                  <a:lnTo>
                    <a:pt x="214887" y="2558482"/>
                  </a:lnTo>
                  <a:lnTo>
                    <a:pt x="286516" y="2558439"/>
                  </a:lnTo>
                  <a:lnTo>
                    <a:pt x="358145" y="2558374"/>
                  </a:lnTo>
                  <a:lnTo>
                    <a:pt x="429774" y="2558276"/>
                  </a:lnTo>
                  <a:lnTo>
                    <a:pt x="501403" y="2558127"/>
                  </a:lnTo>
                  <a:lnTo>
                    <a:pt x="573032" y="2557900"/>
                  </a:lnTo>
                  <a:lnTo>
                    <a:pt x="644662" y="2557555"/>
                  </a:lnTo>
                  <a:lnTo>
                    <a:pt x="716291" y="2557031"/>
                  </a:lnTo>
                  <a:lnTo>
                    <a:pt x="787920" y="2556236"/>
                  </a:lnTo>
                  <a:lnTo>
                    <a:pt x="859549" y="2555030"/>
                  </a:lnTo>
                  <a:lnTo>
                    <a:pt x="931178" y="2553208"/>
                  </a:lnTo>
                  <a:lnTo>
                    <a:pt x="1002807" y="2550452"/>
                  </a:lnTo>
                  <a:lnTo>
                    <a:pt x="1074436" y="2546328"/>
                  </a:lnTo>
                  <a:lnTo>
                    <a:pt x="1146065" y="2540135"/>
                  </a:lnTo>
                  <a:lnTo>
                    <a:pt x="1217694" y="2531048"/>
                  </a:lnTo>
                  <a:lnTo>
                    <a:pt x="1289324" y="2517758"/>
                  </a:lnTo>
                  <a:lnTo>
                    <a:pt x="1360953" y="2498867"/>
                  </a:lnTo>
                  <a:lnTo>
                    <a:pt x="1432582" y="2472729"/>
                  </a:lnTo>
                  <a:lnTo>
                    <a:pt x="1504211" y="2436771"/>
                  </a:lnTo>
                  <a:lnTo>
                    <a:pt x="1575840" y="2388576"/>
                  </a:lnTo>
                  <a:lnTo>
                    <a:pt x="1647469" y="2322340"/>
                  </a:lnTo>
                  <a:lnTo>
                    <a:pt x="1719098" y="2232477"/>
                  </a:lnTo>
                  <a:lnTo>
                    <a:pt x="1790727" y="2110921"/>
                  </a:lnTo>
                  <a:lnTo>
                    <a:pt x="1862356" y="1953364"/>
                  </a:lnTo>
                  <a:lnTo>
                    <a:pt x="1933986" y="1755452"/>
                  </a:lnTo>
                  <a:lnTo>
                    <a:pt x="2005615" y="1512486"/>
                  </a:lnTo>
                  <a:lnTo>
                    <a:pt x="2077244" y="1219764"/>
                  </a:lnTo>
                  <a:lnTo>
                    <a:pt x="2148873" y="856050"/>
                  </a:lnTo>
                  <a:lnTo>
                    <a:pt x="2220502" y="509885"/>
                  </a:lnTo>
                  <a:lnTo>
                    <a:pt x="2292131" y="156423"/>
                  </a:lnTo>
                  <a:lnTo>
                    <a:pt x="2363760" y="0"/>
                  </a:lnTo>
                  <a:lnTo>
                    <a:pt x="2435389" y="23186"/>
                  </a:lnTo>
                  <a:lnTo>
                    <a:pt x="2507019" y="272490"/>
                  </a:lnTo>
                  <a:lnTo>
                    <a:pt x="2578648" y="646608"/>
                  </a:lnTo>
                  <a:lnTo>
                    <a:pt x="2650277" y="1018512"/>
                  </a:lnTo>
                  <a:lnTo>
                    <a:pt x="2721906" y="1357265"/>
                  </a:lnTo>
                  <a:lnTo>
                    <a:pt x="2793535" y="1620148"/>
                  </a:lnTo>
                  <a:lnTo>
                    <a:pt x="2865164" y="1801218"/>
                  </a:lnTo>
                  <a:lnTo>
                    <a:pt x="2936793" y="1934467"/>
                  </a:lnTo>
                  <a:lnTo>
                    <a:pt x="3008422" y="2025404"/>
                  </a:lnTo>
                  <a:lnTo>
                    <a:pt x="3080051" y="2093201"/>
                  </a:lnTo>
                  <a:lnTo>
                    <a:pt x="3151681" y="2146517"/>
                  </a:lnTo>
                  <a:lnTo>
                    <a:pt x="3223310" y="2197823"/>
                  </a:lnTo>
                  <a:lnTo>
                    <a:pt x="3294939" y="2243587"/>
                  </a:lnTo>
                  <a:lnTo>
                    <a:pt x="3366568" y="2285170"/>
                  </a:lnTo>
                  <a:lnTo>
                    <a:pt x="3438197" y="2324846"/>
                  </a:lnTo>
                  <a:lnTo>
                    <a:pt x="3509826" y="2365733"/>
                  </a:lnTo>
                  <a:lnTo>
                    <a:pt x="3581455" y="2402713"/>
                  </a:lnTo>
                  <a:lnTo>
                    <a:pt x="3653084" y="2434852"/>
                  </a:lnTo>
                  <a:lnTo>
                    <a:pt x="3724713" y="2461414"/>
                  </a:lnTo>
                  <a:lnTo>
                    <a:pt x="3796343" y="248252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57543" y="1351365"/>
              <a:ext cx="3796343" cy="2675743"/>
            </a:xfrm>
            <a:custGeom>
              <a:avLst/>
              <a:pathLst>
                <a:path w="3796343" h="2675743">
                  <a:moveTo>
                    <a:pt x="0" y="2675743"/>
                  </a:moveTo>
                  <a:lnTo>
                    <a:pt x="71629" y="2675720"/>
                  </a:lnTo>
                  <a:lnTo>
                    <a:pt x="143258" y="2675687"/>
                  </a:lnTo>
                  <a:lnTo>
                    <a:pt x="214887" y="2675636"/>
                  </a:lnTo>
                  <a:lnTo>
                    <a:pt x="286516" y="2675560"/>
                  </a:lnTo>
                  <a:lnTo>
                    <a:pt x="358145" y="2675445"/>
                  </a:lnTo>
                  <a:lnTo>
                    <a:pt x="429774" y="2675273"/>
                  </a:lnTo>
                  <a:lnTo>
                    <a:pt x="501403" y="2675014"/>
                  </a:lnTo>
                  <a:lnTo>
                    <a:pt x="573032" y="2674625"/>
                  </a:lnTo>
                  <a:lnTo>
                    <a:pt x="644662" y="2674041"/>
                  </a:lnTo>
                  <a:lnTo>
                    <a:pt x="716291" y="2673168"/>
                  </a:lnTo>
                  <a:lnTo>
                    <a:pt x="787920" y="2671861"/>
                  </a:lnTo>
                  <a:lnTo>
                    <a:pt x="859549" y="2669910"/>
                  </a:lnTo>
                  <a:lnTo>
                    <a:pt x="931178" y="2667020"/>
                  </a:lnTo>
                  <a:lnTo>
                    <a:pt x="1002807" y="2662733"/>
                  </a:lnTo>
                  <a:lnTo>
                    <a:pt x="1074436" y="2656530"/>
                  </a:lnTo>
                  <a:lnTo>
                    <a:pt x="1146065" y="2647482"/>
                  </a:lnTo>
                  <a:lnTo>
                    <a:pt x="1217694" y="2634996"/>
                  </a:lnTo>
                  <a:lnTo>
                    <a:pt x="1289324" y="2617877"/>
                  </a:lnTo>
                  <a:lnTo>
                    <a:pt x="1360953" y="2595997"/>
                  </a:lnTo>
                  <a:lnTo>
                    <a:pt x="1432582" y="2568157"/>
                  </a:lnTo>
                  <a:lnTo>
                    <a:pt x="1504211" y="2532935"/>
                  </a:lnTo>
                  <a:lnTo>
                    <a:pt x="1575840" y="2486742"/>
                  </a:lnTo>
                  <a:lnTo>
                    <a:pt x="1647469" y="2425399"/>
                  </a:lnTo>
                  <a:lnTo>
                    <a:pt x="1719098" y="2328628"/>
                  </a:lnTo>
                  <a:lnTo>
                    <a:pt x="1790727" y="2192199"/>
                  </a:lnTo>
                  <a:lnTo>
                    <a:pt x="1862356" y="1993431"/>
                  </a:lnTo>
                  <a:lnTo>
                    <a:pt x="1933986" y="1719032"/>
                  </a:lnTo>
                  <a:lnTo>
                    <a:pt x="2005615" y="1342743"/>
                  </a:lnTo>
                  <a:lnTo>
                    <a:pt x="2077244" y="1001394"/>
                  </a:lnTo>
                  <a:lnTo>
                    <a:pt x="2148873" y="650460"/>
                  </a:lnTo>
                  <a:lnTo>
                    <a:pt x="2220502" y="514439"/>
                  </a:lnTo>
                  <a:lnTo>
                    <a:pt x="2292131" y="359626"/>
                  </a:lnTo>
                  <a:lnTo>
                    <a:pt x="2363760" y="107900"/>
                  </a:lnTo>
                  <a:lnTo>
                    <a:pt x="2435389" y="0"/>
                  </a:lnTo>
                  <a:lnTo>
                    <a:pt x="2507019" y="104748"/>
                  </a:lnTo>
                  <a:lnTo>
                    <a:pt x="2578648" y="443412"/>
                  </a:lnTo>
                  <a:lnTo>
                    <a:pt x="2650277" y="833207"/>
                  </a:lnTo>
                  <a:lnTo>
                    <a:pt x="2721906" y="1319255"/>
                  </a:lnTo>
                  <a:lnTo>
                    <a:pt x="2793535" y="1688098"/>
                  </a:lnTo>
                  <a:lnTo>
                    <a:pt x="2865164" y="1949036"/>
                  </a:lnTo>
                  <a:lnTo>
                    <a:pt x="2936793" y="2116006"/>
                  </a:lnTo>
                  <a:lnTo>
                    <a:pt x="3008422" y="2209163"/>
                  </a:lnTo>
                  <a:lnTo>
                    <a:pt x="3080051" y="2257523"/>
                  </a:lnTo>
                  <a:lnTo>
                    <a:pt x="3151681" y="2282275"/>
                  </a:lnTo>
                  <a:lnTo>
                    <a:pt x="3223310" y="2300880"/>
                  </a:lnTo>
                  <a:lnTo>
                    <a:pt x="3294939" y="2318977"/>
                  </a:lnTo>
                  <a:lnTo>
                    <a:pt x="3366568" y="2352695"/>
                  </a:lnTo>
                  <a:lnTo>
                    <a:pt x="3438197" y="2385056"/>
                  </a:lnTo>
                  <a:lnTo>
                    <a:pt x="3509826" y="2417976"/>
                  </a:lnTo>
                  <a:lnTo>
                    <a:pt x="3581455" y="2445632"/>
                  </a:lnTo>
                  <a:lnTo>
                    <a:pt x="3653084" y="2469114"/>
                  </a:lnTo>
                  <a:lnTo>
                    <a:pt x="3724713" y="2486721"/>
                  </a:lnTo>
                  <a:lnTo>
                    <a:pt x="3796343" y="250184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04347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7597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47605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1923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90863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62492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34121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5750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77380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4900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20638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92267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563896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35525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0715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78783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850413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220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993671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65300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36929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08558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018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51816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23445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95075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66704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38333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09962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81591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85322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24849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96478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68107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139737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11366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82995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54624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26253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97882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9511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41140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12770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843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56028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27657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99286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70915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42544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14173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5743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29061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632718" y="3963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04347" y="3963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775976" y="39628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47605" y="39626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19234" y="3962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90863" y="39628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62492" y="39630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134121" y="39632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05750" y="3962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77380" y="39622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49009" y="39602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20638" y="39573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492267" y="39527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563896" y="39457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35525" y="39363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07154" y="39214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778783" y="39019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50413" y="3872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22042" y="38333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93671" y="37793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065300" y="3707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36929" y="36130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8558" y="34841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280187" y="3311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1816" y="30745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23445" y="27689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95075" y="24057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66704" y="2017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638333" y="1632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09962" y="14136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81591" y="12639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53220" y="12987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24849" y="1366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6478" y="1535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68107" y="17576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39737" y="20333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11366" y="2334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82995" y="26138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54624" y="2867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26253" y="30789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97882" y="3259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69511" y="34086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41140" y="35337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12770" y="36362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84399" y="3718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781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8302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8686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0915" y="389909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42544" y="39235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14173" y="39425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85802" y="39570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357432" y="39681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429061" y="3976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632718" y="40023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04347" y="40022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75976" y="40022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47605" y="4002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19234" y="4002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990863" y="40021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2492" y="4002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34121" y="4001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05750" y="40016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277380" y="4001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349009" y="4000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20638" y="4000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92267" y="39987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563896" y="39969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635525" y="399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07154" y="3990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778783" y="39838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850413" y="39748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22042" y="3961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93671" y="3942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65300" y="39164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36929" y="38805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08558" y="38323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280187" y="376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1816" y="36762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23445" y="35546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495075" y="33971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566704" y="3199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638333" y="2956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09962" y="26635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781591" y="229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853220" y="1953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24849" y="1600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996478" y="14437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68107" y="14669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39737" y="17162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11366" y="20903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82995" y="24622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354624" y="2801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26253" y="30639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497882" y="32449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569511" y="33782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641140" y="3469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12770" y="3536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784399" y="35902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856028" y="36415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27657" y="36873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99286" y="3728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70915" y="37686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42544" y="38094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14173" y="3846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285802" y="3878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57432" y="39051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9061" y="39262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32718" y="4002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04347" y="40022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775976" y="40022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47605" y="40021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19234" y="400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90863" y="40019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62492" y="40018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134121" y="40015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05750" y="4001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77380" y="40005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349009" y="39997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20638" y="39984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492267" y="39964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563896" y="39935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635525" y="3989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07154" y="39830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778783" y="39740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850413" y="3961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22042" y="39444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993671" y="3922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065300" y="38946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36929" y="38594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08558" y="38132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280187" y="37519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351816" y="36551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23445" y="35187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495075" y="33199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566704" y="30455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638333" y="2669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09962" y="2327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781591" y="19770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853220" y="18409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24849" y="16861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996478" y="14344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068107" y="13265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139737" y="14312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11366" y="17699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282995" y="21597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354624" y="2645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26253" y="3014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497882" y="32755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569511" y="34425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1140" y="35357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12770" y="35840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784399" y="36088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856028" y="3627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27657" y="36455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999286" y="36792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0915" y="37115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42544" y="37445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14173" y="3772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285802" y="37956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57432" y="38132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429061" y="38283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9" name="pl268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3" name="rc302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5" name="rc304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2024-10-21T23:41:44Z</dcterms:modified>
  <cp:category/>
</cp:coreProperties>
</file>