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66175" y="983989"/>
              <a:ext cx="3583882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66175" y="3706244"/>
              <a:ext cx="3583882" cy="0"/>
            </a:xfrm>
            <a:custGeom>
              <a:avLst/>
              <a:pathLst>
                <a:path w="3583882" h="0">
                  <a:moveTo>
                    <a:pt x="0" y="0"/>
                  </a:moveTo>
                  <a:lnTo>
                    <a:pt x="358388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66175" y="2837112"/>
              <a:ext cx="3583882" cy="0"/>
            </a:xfrm>
            <a:custGeom>
              <a:avLst/>
              <a:pathLst>
                <a:path w="3583882" h="0">
                  <a:moveTo>
                    <a:pt x="0" y="0"/>
                  </a:moveTo>
                  <a:lnTo>
                    <a:pt x="358388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66175" y="1967979"/>
              <a:ext cx="3583882" cy="0"/>
            </a:xfrm>
            <a:custGeom>
              <a:avLst/>
              <a:pathLst>
                <a:path w="3583882" h="0">
                  <a:moveTo>
                    <a:pt x="0" y="0"/>
                  </a:moveTo>
                  <a:lnTo>
                    <a:pt x="358388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66175" y="1098847"/>
              <a:ext cx="3583882" cy="0"/>
            </a:xfrm>
            <a:custGeom>
              <a:avLst/>
              <a:pathLst>
                <a:path w="3583882" h="0">
                  <a:moveTo>
                    <a:pt x="0" y="0"/>
                  </a:moveTo>
                  <a:lnTo>
                    <a:pt x="358388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709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9805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9014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7997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20931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6189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0284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43807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8476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366175" y="4140810"/>
              <a:ext cx="3583882" cy="0"/>
            </a:xfrm>
            <a:custGeom>
              <a:avLst/>
              <a:pathLst>
                <a:path w="3583882" h="0">
                  <a:moveTo>
                    <a:pt x="0" y="0"/>
                  </a:moveTo>
                  <a:lnTo>
                    <a:pt x="358388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366175" y="3271678"/>
              <a:ext cx="3583882" cy="0"/>
            </a:xfrm>
            <a:custGeom>
              <a:avLst/>
              <a:pathLst>
                <a:path w="3583882" h="0">
                  <a:moveTo>
                    <a:pt x="0" y="0"/>
                  </a:moveTo>
                  <a:lnTo>
                    <a:pt x="358388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366175" y="2402545"/>
              <a:ext cx="3583882" cy="0"/>
            </a:xfrm>
            <a:custGeom>
              <a:avLst/>
              <a:pathLst>
                <a:path w="3583882" h="0">
                  <a:moveTo>
                    <a:pt x="0" y="0"/>
                  </a:moveTo>
                  <a:lnTo>
                    <a:pt x="358388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366175" y="1533413"/>
              <a:ext cx="3583882" cy="0"/>
            </a:xfrm>
            <a:custGeom>
              <a:avLst/>
              <a:pathLst>
                <a:path w="3583882" h="0">
                  <a:moveTo>
                    <a:pt x="0" y="0"/>
                  </a:moveTo>
                  <a:lnTo>
                    <a:pt x="358388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3661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7757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18534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9493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00452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4141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8236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23328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64286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394786" y="1015244"/>
              <a:ext cx="1888314" cy="3125566"/>
            </a:xfrm>
            <a:custGeom>
              <a:avLst/>
              <a:pathLst>
                <a:path w="1888314" h="3125566">
                  <a:moveTo>
                    <a:pt x="0" y="3125566"/>
                  </a:moveTo>
                  <a:lnTo>
                    <a:pt x="57221" y="3125566"/>
                  </a:lnTo>
                  <a:lnTo>
                    <a:pt x="114443" y="3125566"/>
                  </a:lnTo>
                  <a:lnTo>
                    <a:pt x="171664" y="3125566"/>
                  </a:lnTo>
                  <a:lnTo>
                    <a:pt x="228886" y="3125566"/>
                  </a:lnTo>
                  <a:lnTo>
                    <a:pt x="286108" y="3125566"/>
                  </a:lnTo>
                  <a:lnTo>
                    <a:pt x="343329" y="3125566"/>
                  </a:lnTo>
                  <a:lnTo>
                    <a:pt x="400551" y="3125566"/>
                  </a:lnTo>
                  <a:lnTo>
                    <a:pt x="457773" y="3125566"/>
                  </a:lnTo>
                  <a:lnTo>
                    <a:pt x="514994" y="3125566"/>
                  </a:lnTo>
                  <a:lnTo>
                    <a:pt x="572216" y="3125566"/>
                  </a:lnTo>
                  <a:lnTo>
                    <a:pt x="629438" y="3125566"/>
                  </a:lnTo>
                  <a:lnTo>
                    <a:pt x="686659" y="3125566"/>
                  </a:lnTo>
                  <a:lnTo>
                    <a:pt x="743881" y="3125566"/>
                  </a:lnTo>
                  <a:lnTo>
                    <a:pt x="801103" y="3125566"/>
                  </a:lnTo>
                  <a:lnTo>
                    <a:pt x="858324" y="3125566"/>
                  </a:lnTo>
                  <a:lnTo>
                    <a:pt x="915546" y="3125566"/>
                  </a:lnTo>
                  <a:lnTo>
                    <a:pt x="972767" y="3125566"/>
                  </a:lnTo>
                  <a:lnTo>
                    <a:pt x="1029989" y="3125566"/>
                  </a:lnTo>
                  <a:lnTo>
                    <a:pt x="1087211" y="3125566"/>
                  </a:lnTo>
                  <a:lnTo>
                    <a:pt x="1144432" y="3125566"/>
                  </a:lnTo>
                  <a:lnTo>
                    <a:pt x="1201654" y="3125566"/>
                  </a:lnTo>
                  <a:lnTo>
                    <a:pt x="1258876" y="3125537"/>
                  </a:lnTo>
                  <a:lnTo>
                    <a:pt x="1316097" y="2814192"/>
                  </a:lnTo>
                  <a:lnTo>
                    <a:pt x="1373319" y="3125566"/>
                  </a:lnTo>
                  <a:lnTo>
                    <a:pt x="1430541" y="2113681"/>
                  </a:lnTo>
                  <a:lnTo>
                    <a:pt x="1487762" y="1379146"/>
                  </a:lnTo>
                  <a:lnTo>
                    <a:pt x="1544984" y="3122778"/>
                  </a:lnTo>
                  <a:lnTo>
                    <a:pt x="1602206" y="632082"/>
                  </a:lnTo>
                  <a:lnTo>
                    <a:pt x="1659427" y="3123016"/>
                  </a:lnTo>
                  <a:lnTo>
                    <a:pt x="1716649" y="0"/>
                  </a:lnTo>
                  <a:lnTo>
                    <a:pt x="1773871" y="3124995"/>
                  </a:lnTo>
                  <a:lnTo>
                    <a:pt x="1831092" y="382262"/>
                  </a:lnTo>
                  <a:lnTo>
                    <a:pt x="1888314" y="42754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417373" y="3309624"/>
              <a:ext cx="3379088" cy="831155"/>
            </a:xfrm>
            <a:custGeom>
              <a:avLst/>
              <a:pathLst>
                <a:path w="3379088" h="831155">
                  <a:moveTo>
                    <a:pt x="0" y="831155"/>
                  </a:moveTo>
                  <a:lnTo>
                    <a:pt x="102396" y="831123"/>
                  </a:lnTo>
                  <a:lnTo>
                    <a:pt x="204793" y="831055"/>
                  </a:lnTo>
                  <a:lnTo>
                    <a:pt x="307189" y="830915"/>
                  </a:lnTo>
                  <a:lnTo>
                    <a:pt x="409586" y="830625"/>
                  </a:lnTo>
                  <a:lnTo>
                    <a:pt x="511983" y="830028"/>
                  </a:lnTo>
                  <a:lnTo>
                    <a:pt x="614379" y="828811"/>
                  </a:lnTo>
                  <a:lnTo>
                    <a:pt x="716776" y="826318"/>
                  </a:lnTo>
                  <a:lnTo>
                    <a:pt x="819173" y="821021"/>
                  </a:lnTo>
                  <a:lnTo>
                    <a:pt x="921569" y="809067"/>
                  </a:lnTo>
                  <a:lnTo>
                    <a:pt x="1023966" y="780506"/>
                  </a:lnTo>
                  <a:lnTo>
                    <a:pt x="1126362" y="713076"/>
                  </a:lnTo>
                  <a:lnTo>
                    <a:pt x="1228759" y="573288"/>
                  </a:lnTo>
                  <a:lnTo>
                    <a:pt x="1331156" y="351394"/>
                  </a:lnTo>
                  <a:lnTo>
                    <a:pt x="1433552" y="120558"/>
                  </a:lnTo>
                  <a:lnTo>
                    <a:pt x="1535949" y="0"/>
                  </a:lnTo>
                  <a:lnTo>
                    <a:pt x="1638346" y="4237"/>
                  </a:lnTo>
                  <a:lnTo>
                    <a:pt x="1740742" y="80472"/>
                  </a:lnTo>
                  <a:lnTo>
                    <a:pt x="1843139" y="175005"/>
                  </a:lnTo>
                  <a:lnTo>
                    <a:pt x="1945535" y="254036"/>
                  </a:lnTo>
                  <a:lnTo>
                    <a:pt x="2047932" y="319508"/>
                  </a:lnTo>
                  <a:lnTo>
                    <a:pt x="2150329" y="401215"/>
                  </a:lnTo>
                  <a:lnTo>
                    <a:pt x="2252725" y="479849"/>
                  </a:lnTo>
                  <a:lnTo>
                    <a:pt x="2355122" y="530008"/>
                  </a:lnTo>
                  <a:lnTo>
                    <a:pt x="2457519" y="558773"/>
                  </a:lnTo>
                  <a:lnTo>
                    <a:pt x="2559915" y="583459"/>
                  </a:lnTo>
                  <a:lnTo>
                    <a:pt x="2662312" y="607833"/>
                  </a:lnTo>
                  <a:lnTo>
                    <a:pt x="2764708" y="621798"/>
                  </a:lnTo>
                  <a:lnTo>
                    <a:pt x="2867105" y="623344"/>
                  </a:lnTo>
                  <a:lnTo>
                    <a:pt x="2969502" y="618192"/>
                  </a:lnTo>
                  <a:lnTo>
                    <a:pt x="3071898" y="611595"/>
                  </a:lnTo>
                  <a:lnTo>
                    <a:pt x="3174295" y="604887"/>
                  </a:lnTo>
                  <a:lnTo>
                    <a:pt x="3276692" y="602630"/>
                  </a:lnTo>
                  <a:lnTo>
                    <a:pt x="3379088" y="613628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392547" y="41159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494944" y="411592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597340" y="41158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99737" y="41157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802134" y="4115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904530" y="411482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006927" y="41136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109324" y="41111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211720" y="41058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314117" y="409386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416513" y="40653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518910" y="39978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621307" y="38580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723703" y="36361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826100" y="340535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928497" y="328479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030893" y="32890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133290" y="336527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235686" y="34598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338083" y="35388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440480" y="360430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542876" y="36860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645273" y="37646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747670" y="381480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850066" y="38435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952463" y="38682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054859" y="38926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157256" y="39065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259653" y="39081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362049" y="390299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464446" y="38963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566843" y="388968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669239" y="38874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771636" y="389842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369960" y="41159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427181" y="41159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484403" y="41159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541625" y="41159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598846" y="41159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656068" y="41159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713289" y="41159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770511" y="41159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827733" y="41159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1884954" y="41159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1942176" y="41159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1999398" y="41159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056619" y="41159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113841" y="41159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171063" y="41159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2228284" y="41159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285506" y="41159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342728" y="41159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399949" y="41159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457171" y="41159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514393" y="41159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571614" y="41159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628836" y="41159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686057" y="38046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743279" y="41159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800501" y="31041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857722" y="23695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914944" y="41131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972166" y="16225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029387" y="41134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086609" y="99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143831" y="41154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201052" y="13726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258274" y="14179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2"/>
            <p:cNvSpPr/>
            <p:nvPr/>
          </p:nvSpPr>
          <p:spPr>
            <a:xfrm>
              <a:off x="1148183" y="409911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1148183" y="322998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148183" y="236085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1148183" y="1491667"/>
              <a:ext cx="15536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107" name="pl106"/>
            <p:cNvSpPr/>
            <p:nvPr/>
          </p:nvSpPr>
          <p:spPr>
            <a:xfrm>
              <a:off x="1331380" y="41408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331380" y="3271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331380" y="24025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331380" y="15334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36617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17757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18534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59493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00452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41410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8236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23328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64286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9"/>
            <p:cNvSpPr/>
            <p:nvPr/>
          </p:nvSpPr>
          <p:spPr>
            <a:xfrm>
              <a:off x="1335097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17446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2154270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2532779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94236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3519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761538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17112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458071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250583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30" name="tx12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089235" y="2189488"/>
              <a:ext cx="1241975" cy="7770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tx131"/>
            <p:cNvSpPr/>
            <p:nvPr/>
          </p:nvSpPr>
          <p:spPr>
            <a:xfrm>
              <a:off x="5158824" y="2242672"/>
              <a:ext cx="35723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Study</a:t>
              </a:r>
            </a:p>
          </p:txBody>
        </p:sp>
        <p:sp>
          <p:nvSpPr>
            <p:cNvPr id="133" name="rc132"/>
            <p:cNvSpPr/>
            <p:nvPr/>
          </p:nvSpPr>
          <p:spPr>
            <a:xfrm>
              <a:off x="5158824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5180769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5243726" y="25429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5158824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5180769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5243726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447869" y="2525011"/>
              <a:ext cx="733043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ONDA01227-2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5447869" y="2744467"/>
              <a:ext cx="813752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ONDA01227-C1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2025-06-11T12:57:28Z</dcterms:modified>
  <cp:category/>
</cp:coreProperties>
</file>