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3453404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93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886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833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780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7268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66736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62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4567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513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3453404" cy="0"/>
            </a:xfrm>
            <a:custGeom>
              <a:avLst/>
              <a:pathLst>
                <a:path w="3453404" h="0">
                  <a:moveTo>
                    <a:pt x="0" y="0"/>
                  </a:moveTo>
                  <a:lnTo>
                    <a:pt x="3453404" y="0"/>
                  </a:lnTo>
                  <a:lnTo>
                    <a:pt x="34534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913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860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806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0753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4700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64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259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65405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496652" y="1076845"/>
              <a:ext cx="1874705" cy="1868186"/>
            </a:xfrm>
            <a:custGeom>
              <a:avLst/>
              <a:pathLst>
                <a:path w="1874705" h="1868186">
                  <a:moveTo>
                    <a:pt x="0" y="0"/>
                  </a:moveTo>
                  <a:lnTo>
                    <a:pt x="1282693" y="0"/>
                  </a:lnTo>
                  <a:lnTo>
                    <a:pt x="1282693" y="64483"/>
                  </a:lnTo>
                  <a:lnTo>
                    <a:pt x="1381361" y="64483"/>
                  </a:lnTo>
                  <a:lnTo>
                    <a:pt x="1381361" y="257935"/>
                  </a:lnTo>
                  <a:lnTo>
                    <a:pt x="1480030" y="257935"/>
                  </a:lnTo>
                  <a:lnTo>
                    <a:pt x="1480030" y="584038"/>
                  </a:lnTo>
                  <a:lnTo>
                    <a:pt x="1578699" y="584038"/>
                  </a:lnTo>
                  <a:lnTo>
                    <a:pt x="1578699" y="970941"/>
                  </a:lnTo>
                  <a:lnTo>
                    <a:pt x="1677367" y="970941"/>
                  </a:lnTo>
                  <a:lnTo>
                    <a:pt x="1677367" y="1352316"/>
                  </a:lnTo>
                  <a:lnTo>
                    <a:pt x="1776036" y="1352316"/>
                  </a:lnTo>
                  <a:lnTo>
                    <a:pt x="1776036" y="1617621"/>
                  </a:lnTo>
                  <a:lnTo>
                    <a:pt x="1874705" y="1617621"/>
                  </a:lnTo>
                  <a:lnTo>
                    <a:pt x="1874705" y="186818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3354735" cy="2046301"/>
            </a:xfrm>
            <a:custGeom>
              <a:avLst/>
              <a:pathLst>
                <a:path w="3354735" h="2046301">
                  <a:moveTo>
                    <a:pt x="0" y="0"/>
                  </a:moveTo>
                  <a:lnTo>
                    <a:pt x="690680" y="0"/>
                  </a:lnTo>
                  <a:lnTo>
                    <a:pt x="690680" y="6063"/>
                  </a:lnTo>
                  <a:lnTo>
                    <a:pt x="888018" y="6063"/>
                  </a:lnTo>
                  <a:lnTo>
                    <a:pt x="888018" y="9094"/>
                  </a:lnTo>
                  <a:lnTo>
                    <a:pt x="1085355" y="9094"/>
                  </a:lnTo>
                  <a:lnTo>
                    <a:pt x="1085355" y="24252"/>
                  </a:lnTo>
                  <a:lnTo>
                    <a:pt x="1184024" y="24252"/>
                  </a:lnTo>
                  <a:lnTo>
                    <a:pt x="1184024" y="63662"/>
                  </a:lnTo>
                  <a:lnTo>
                    <a:pt x="1282693" y="63662"/>
                  </a:lnTo>
                  <a:lnTo>
                    <a:pt x="1282693" y="157641"/>
                  </a:lnTo>
                  <a:lnTo>
                    <a:pt x="1381361" y="157641"/>
                  </a:lnTo>
                  <a:lnTo>
                    <a:pt x="1381361" y="324376"/>
                  </a:lnTo>
                  <a:lnTo>
                    <a:pt x="1480030" y="324376"/>
                  </a:lnTo>
                  <a:lnTo>
                    <a:pt x="1480030" y="579027"/>
                  </a:lnTo>
                  <a:lnTo>
                    <a:pt x="1578699" y="579027"/>
                  </a:lnTo>
                  <a:lnTo>
                    <a:pt x="1578699" y="806394"/>
                  </a:lnTo>
                  <a:lnTo>
                    <a:pt x="1677367" y="806394"/>
                  </a:lnTo>
                  <a:lnTo>
                    <a:pt x="1677367" y="1033761"/>
                  </a:lnTo>
                  <a:lnTo>
                    <a:pt x="1776036" y="1033761"/>
                  </a:lnTo>
                  <a:lnTo>
                    <a:pt x="1776036" y="1203528"/>
                  </a:lnTo>
                  <a:lnTo>
                    <a:pt x="1874705" y="1203528"/>
                  </a:lnTo>
                  <a:lnTo>
                    <a:pt x="1874705" y="1346011"/>
                  </a:lnTo>
                  <a:lnTo>
                    <a:pt x="1973373" y="1346011"/>
                  </a:lnTo>
                  <a:lnTo>
                    <a:pt x="1973373" y="1443021"/>
                  </a:lnTo>
                  <a:lnTo>
                    <a:pt x="2072042" y="1443021"/>
                  </a:lnTo>
                  <a:lnTo>
                    <a:pt x="2072042" y="1561252"/>
                  </a:lnTo>
                  <a:lnTo>
                    <a:pt x="2170711" y="1561252"/>
                  </a:lnTo>
                  <a:lnTo>
                    <a:pt x="2170711" y="1637041"/>
                  </a:lnTo>
                  <a:lnTo>
                    <a:pt x="2269380" y="1637041"/>
                  </a:lnTo>
                  <a:lnTo>
                    <a:pt x="2269380" y="1688577"/>
                  </a:lnTo>
                  <a:lnTo>
                    <a:pt x="2368048" y="1688577"/>
                  </a:lnTo>
                  <a:lnTo>
                    <a:pt x="2368048" y="1727988"/>
                  </a:lnTo>
                  <a:lnTo>
                    <a:pt x="2466717" y="1727988"/>
                  </a:lnTo>
                  <a:lnTo>
                    <a:pt x="2466717" y="1770429"/>
                  </a:lnTo>
                  <a:lnTo>
                    <a:pt x="2565386" y="1770429"/>
                  </a:lnTo>
                  <a:lnTo>
                    <a:pt x="2565386" y="1824998"/>
                  </a:lnTo>
                  <a:lnTo>
                    <a:pt x="2664054" y="1824998"/>
                  </a:lnTo>
                  <a:lnTo>
                    <a:pt x="2664054" y="1849250"/>
                  </a:lnTo>
                  <a:lnTo>
                    <a:pt x="2762723" y="1849250"/>
                  </a:lnTo>
                  <a:lnTo>
                    <a:pt x="2762723" y="1867439"/>
                  </a:lnTo>
                  <a:lnTo>
                    <a:pt x="2861392" y="1867439"/>
                  </a:lnTo>
                  <a:lnTo>
                    <a:pt x="2861392" y="1900786"/>
                  </a:lnTo>
                  <a:lnTo>
                    <a:pt x="2960060" y="1900786"/>
                  </a:lnTo>
                  <a:lnTo>
                    <a:pt x="2960060" y="1934134"/>
                  </a:lnTo>
                  <a:lnTo>
                    <a:pt x="3058729" y="1934134"/>
                  </a:lnTo>
                  <a:lnTo>
                    <a:pt x="3058729" y="1958386"/>
                  </a:lnTo>
                  <a:lnTo>
                    <a:pt x="3157398" y="1958386"/>
                  </a:lnTo>
                  <a:lnTo>
                    <a:pt x="3157398" y="1985670"/>
                  </a:lnTo>
                  <a:lnTo>
                    <a:pt x="3256067" y="1985670"/>
                  </a:lnTo>
                  <a:lnTo>
                    <a:pt x="3256067" y="2028112"/>
                  </a:lnTo>
                  <a:lnTo>
                    <a:pt x="3354735" y="2028112"/>
                  </a:lnTo>
                  <a:lnTo>
                    <a:pt x="3354735" y="204630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320374" y="292393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800404" y="310204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1" name="pl60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913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2860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6806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0753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4700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86470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2593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5405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86024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25492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618521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01319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4078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0254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19722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59189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57106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2" name="rc91"/>
            <p:cNvSpPr/>
            <p:nvPr/>
          </p:nvSpPr>
          <p:spPr>
            <a:xfrm>
              <a:off x="5089235" y="2189488"/>
              <a:ext cx="1241975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58824" y="2242672"/>
              <a:ext cx="35723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Study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5158824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180769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5217568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97" name="rc96"/>
            <p:cNvSpPr/>
            <p:nvPr/>
          </p:nvSpPr>
          <p:spPr>
            <a:xfrm>
              <a:off x="5158824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180769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217568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47869" y="2525011"/>
              <a:ext cx="73304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ONDA01227-2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47869" y="2744467"/>
              <a:ext cx="81375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ONDA01227-C1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2025-06-11T12:57:21Z</dcterms:modified>
  <cp:category/>
</cp:coreProperties>
</file>