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886" y="32693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65156" y="31050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82585" y="31183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63443" y="16667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9501" y="26133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1737" y="23776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74618" y="32142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6115" y="160672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87585" y="27606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16760" y="21078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41008" y="111588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84128" y="27021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59752" y="16604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57821" y="26269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88868" y="24721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4889" y="3052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7797" y="26207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08558" y="22559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72691" y="17476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12362" y="194337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69108" y="298377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06298" y="24854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78349" y="21694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03818" y="24860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47295" y="270212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54183" y="28945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92258" y="2693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55724" y="29438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23713" y="260262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84568" y="20927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109" y="17843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24251" y="177813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0085" y="22650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70544" y="23528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9148" y="25647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76932" y="3258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62842" y="30606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60228" y="18941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52986" y="26065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86207" y="19270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3466" y="20551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98656" y="2756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19251" y="21357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4058" y="15045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89389" y="22169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66547" y="263001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1476" y="25052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68646" y="26461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30815" y="1795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9548" y="23742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58530" y="32739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83190" y="3085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06639" y="27121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73007" y="29216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23643" y="3231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38240" y="17848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643714" y="29981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9504" y="23053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17142" y="3917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059318" y="316512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07869" y="2482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3027" y="29976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4504" y="202930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23764" y="24701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0020" y="31550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26122" y="28974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0878" y="430638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71704" y="27518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6778" y="16959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8831" y="32984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18777" y="23908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14440" y="29942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40045" y="24459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68942" y="33617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6892" y="3358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41555" y="25472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845541" y="27803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23514" y="2626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70413" y="30852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26873" y="28997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45263" y="43490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69825" y="263162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03588" y="25615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58602" y="224419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52852" y="32655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191411" y="33952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8179" y="29996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5669" y="275150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63186" y="31549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564" y="31168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94166" y="3163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0601" y="3272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186" y="33833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374683" y="2977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184139" y="21919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157102" y="29057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64682" y="33601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07986" y="272605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779702" y="28510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779702" y="3070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085" y="332911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3798" y="4158178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101841" y="2689153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74953" y="2910832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1605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4784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6283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540359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56865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34837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397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913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106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7608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26899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0258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26278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40477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52872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233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2168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96068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5112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6770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72007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71829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68596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6091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60553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3024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59521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2850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2135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3784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0552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584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6902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409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59041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42596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38586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4686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413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2247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636111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1509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4242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1156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53059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9426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64371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016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57299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344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16298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08186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48269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30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17489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16524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35502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03042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03574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56758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61835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51106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8272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64138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05955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2069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32571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3421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0443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52713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012744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025473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86055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007062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032076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02258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91777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80301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3173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006111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04885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15840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10763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969498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05923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291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5175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34597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0739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8533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44896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40606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01075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603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09131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2992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63331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95409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98258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999564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02251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6948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2992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42541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426214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77169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04021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38662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291111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48516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28821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04314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11801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4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15266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60981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33106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45555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30673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16856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9087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431610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5854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92604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0638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86792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24704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245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1681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37506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296927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300194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81863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40918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40161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299100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07817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98598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408336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73308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14647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3154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96877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346502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85652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8282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42414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17074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01292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41637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7418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2522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957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3610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0474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67242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678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1434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8625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22016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511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0576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667474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25404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28596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2875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30817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29697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1782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19284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4842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09093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584871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7550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0995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53614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9194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62878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92117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85089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55647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4589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485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59418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6262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6618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712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56761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37932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6309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2987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7510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34864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90172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34649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317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39086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61629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96293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63776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2003403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61586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47907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84322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8422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99352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4991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09038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02715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023869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011399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1805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903665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30663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31863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48562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96211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0119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61319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93420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012412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4086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004870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13097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937833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04486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96969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5242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3519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39912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1288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050444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0140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906364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86719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35852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30858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19902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7940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1961343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43940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054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506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967190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959289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45994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60044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5214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43143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26805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797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0845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290043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16679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405902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93321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377959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2240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92309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91479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3377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72187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9129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402629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527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759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38808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409230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297247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65668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35556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403229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42869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04317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427581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8341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354910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431803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421807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329614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07737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282269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38292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42551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412438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2241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76584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1851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1911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431955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312264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15082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29226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31336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51475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400313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6082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0185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69770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283014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1481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0541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09738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0433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2500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057664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4683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088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3098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07029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119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19353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06333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174388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8546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61748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16283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8444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1699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73901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9579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848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15181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049181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07394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15501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640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5941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6322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1054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2703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051034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08469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5998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1189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0040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5587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095548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05758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4844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581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06662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0568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22443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16580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8454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13870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57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06542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4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45585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43511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0757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43423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555647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54604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552677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52697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47118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9537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435337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126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3532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458639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1779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8209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49037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52456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5425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94989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46196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51051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4851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56560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43166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514087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438552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51154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49649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4678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444346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82137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570405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471084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28839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278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47406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5564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5765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79462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534183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5529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5477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305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55788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43933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52363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534807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479989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8036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5121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8814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901855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93808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0419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20056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848557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86780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92278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93212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75895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92143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9404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82552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87709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90750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8978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846000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81505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3657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86987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95569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84991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29360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18000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955859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63110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95320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821170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928875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69284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48137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917095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949310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879189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3761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8051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270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27299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20766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95990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27572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83584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54900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87404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17135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861399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901317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93434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34156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23431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69256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567819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27907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2766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602421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491087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8522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600557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570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4292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49148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582330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1494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613761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9694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91801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60370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584341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13059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4986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488970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5173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60810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55200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7989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4830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485908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03479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561315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47747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98916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52238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77268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47963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505936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31749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8491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49595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603940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6070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33847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72035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573743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61640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484364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496901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04747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590337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52109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88492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5575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970833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886199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886126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4754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99005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869033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7281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944421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87877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69664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91446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97728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84940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954369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3335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93498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878636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976388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94726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4382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52845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92866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88669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97480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941331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32705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956704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86582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94182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8106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6385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63715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02234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911918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860781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857832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03178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924532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7431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1622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84759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88115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41756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904341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862047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19655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911292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069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287501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08972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285134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83002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259800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233100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20628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51665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7640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8170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323941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60737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817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95648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42430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67048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29888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62250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55964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48064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154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294775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29132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77872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8367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03244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3023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36595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01370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7569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78302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94322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40187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4290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66313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277130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2689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7378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40430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93653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8604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18595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5178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312041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3744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01716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6313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74796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61905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54674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2025-01-26T15:33:20Z</dcterms:modified>
  <cp:category/>
</cp:coreProperties>
</file>