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85558" y="1040925"/>
              <a:ext cx="4030654" cy="29841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28331" y="1230613"/>
              <a:ext cx="2968027" cy="2764359"/>
            </a:xfrm>
            <a:custGeom>
              <a:avLst/>
              <a:pathLst>
                <a:path w="2968027" h="2764359">
                  <a:moveTo>
                    <a:pt x="0" y="2764359"/>
                  </a:moveTo>
                  <a:lnTo>
                    <a:pt x="952700" y="2324844"/>
                  </a:lnTo>
                  <a:lnTo>
                    <a:pt x="1099269" y="2161691"/>
                  </a:lnTo>
                  <a:lnTo>
                    <a:pt x="1209196" y="2002358"/>
                  </a:lnTo>
                  <a:lnTo>
                    <a:pt x="1319123" y="1694934"/>
                  </a:lnTo>
                  <a:lnTo>
                    <a:pt x="1392407" y="1379631"/>
                  </a:lnTo>
                  <a:lnTo>
                    <a:pt x="1465692" y="989811"/>
                  </a:lnTo>
                  <a:lnTo>
                    <a:pt x="1538977" y="609522"/>
                  </a:lnTo>
                  <a:lnTo>
                    <a:pt x="1612261" y="265179"/>
                  </a:lnTo>
                  <a:lnTo>
                    <a:pt x="1685546" y="0"/>
                  </a:lnTo>
                  <a:lnTo>
                    <a:pt x="1758831" y="7849"/>
                  </a:lnTo>
                  <a:lnTo>
                    <a:pt x="1832115" y="259514"/>
                  </a:lnTo>
                  <a:lnTo>
                    <a:pt x="1905400" y="609602"/>
                  </a:lnTo>
                  <a:lnTo>
                    <a:pt x="1978684" y="961709"/>
                  </a:lnTo>
                  <a:lnTo>
                    <a:pt x="2051969" y="1243630"/>
                  </a:lnTo>
                  <a:lnTo>
                    <a:pt x="2125254" y="1449404"/>
                  </a:lnTo>
                  <a:lnTo>
                    <a:pt x="2235181" y="1592395"/>
                  </a:lnTo>
                  <a:lnTo>
                    <a:pt x="2345108" y="1531086"/>
                  </a:lnTo>
                  <a:lnTo>
                    <a:pt x="2418392" y="1434917"/>
                  </a:lnTo>
                  <a:lnTo>
                    <a:pt x="2491677" y="1344025"/>
                  </a:lnTo>
                  <a:lnTo>
                    <a:pt x="2564962" y="1301859"/>
                  </a:lnTo>
                  <a:lnTo>
                    <a:pt x="2638246" y="1418620"/>
                  </a:lnTo>
                  <a:lnTo>
                    <a:pt x="2711531" y="1644838"/>
                  </a:lnTo>
                  <a:lnTo>
                    <a:pt x="2784815" y="1918407"/>
                  </a:lnTo>
                  <a:lnTo>
                    <a:pt x="2968027" y="24611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32127" y="1070181"/>
              <a:ext cx="3627589" cy="2900374"/>
            </a:xfrm>
            <a:custGeom>
              <a:avLst/>
              <a:pathLst>
                <a:path w="3627589" h="2900374">
                  <a:moveTo>
                    <a:pt x="0" y="2878345"/>
                  </a:moveTo>
                  <a:lnTo>
                    <a:pt x="256496" y="2885717"/>
                  </a:lnTo>
                  <a:lnTo>
                    <a:pt x="806130" y="2872751"/>
                  </a:lnTo>
                  <a:lnTo>
                    <a:pt x="1282481" y="2672105"/>
                  </a:lnTo>
                  <a:lnTo>
                    <a:pt x="1355765" y="2592764"/>
                  </a:lnTo>
                  <a:lnTo>
                    <a:pt x="1429050" y="2488801"/>
                  </a:lnTo>
                  <a:lnTo>
                    <a:pt x="1538977" y="2264639"/>
                  </a:lnTo>
                  <a:lnTo>
                    <a:pt x="1648904" y="1915159"/>
                  </a:lnTo>
                  <a:lnTo>
                    <a:pt x="1722188" y="1595634"/>
                  </a:lnTo>
                  <a:lnTo>
                    <a:pt x="1795473" y="1202283"/>
                  </a:lnTo>
                  <a:lnTo>
                    <a:pt x="1868758" y="806517"/>
                  </a:lnTo>
                  <a:lnTo>
                    <a:pt x="1942042" y="389785"/>
                  </a:lnTo>
                  <a:lnTo>
                    <a:pt x="2015327" y="144259"/>
                  </a:lnTo>
                  <a:lnTo>
                    <a:pt x="2088611" y="0"/>
                  </a:lnTo>
                  <a:lnTo>
                    <a:pt x="2161896" y="1594"/>
                  </a:lnTo>
                  <a:lnTo>
                    <a:pt x="2235181" y="94918"/>
                  </a:lnTo>
                  <a:lnTo>
                    <a:pt x="2308465" y="229192"/>
                  </a:lnTo>
                  <a:lnTo>
                    <a:pt x="2381750" y="473516"/>
                  </a:lnTo>
                  <a:lnTo>
                    <a:pt x="2455035" y="757825"/>
                  </a:lnTo>
                  <a:lnTo>
                    <a:pt x="2528319" y="1062699"/>
                  </a:lnTo>
                  <a:lnTo>
                    <a:pt x="2601604" y="1385717"/>
                  </a:lnTo>
                  <a:lnTo>
                    <a:pt x="2711531" y="1794560"/>
                  </a:lnTo>
                  <a:lnTo>
                    <a:pt x="2821458" y="2113535"/>
                  </a:lnTo>
                  <a:lnTo>
                    <a:pt x="2894742" y="2280943"/>
                  </a:lnTo>
                  <a:lnTo>
                    <a:pt x="2968027" y="2425698"/>
                  </a:lnTo>
                  <a:lnTo>
                    <a:pt x="3187881" y="2711241"/>
                  </a:lnTo>
                  <a:lnTo>
                    <a:pt x="3407735" y="2842769"/>
                  </a:lnTo>
                  <a:lnTo>
                    <a:pt x="3627589" y="290037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18404" y="1372555"/>
              <a:ext cx="3114596" cy="2623224"/>
            </a:xfrm>
            <a:custGeom>
              <a:avLst/>
              <a:pathLst>
                <a:path w="3114596" h="2623224">
                  <a:moveTo>
                    <a:pt x="0" y="2623224"/>
                  </a:moveTo>
                  <a:lnTo>
                    <a:pt x="806130" y="2488346"/>
                  </a:lnTo>
                  <a:lnTo>
                    <a:pt x="952700" y="2387259"/>
                  </a:lnTo>
                  <a:lnTo>
                    <a:pt x="1099269" y="2200391"/>
                  </a:lnTo>
                  <a:lnTo>
                    <a:pt x="1209196" y="1968902"/>
                  </a:lnTo>
                  <a:lnTo>
                    <a:pt x="1282481" y="1758401"/>
                  </a:lnTo>
                  <a:lnTo>
                    <a:pt x="1355765" y="1493742"/>
                  </a:lnTo>
                  <a:lnTo>
                    <a:pt x="1429050" y="1179061"/>
                  </a:lnTo>
                  <a:lnTo>
                    <a:pt x="1502334" y="834445"/>
                  </a:lnTo>
                  <a:lnTo>
                    <a:pt x="1575619" y="472640"/>
                  </a:lnTo>
                  <a:lnTo>
                    <a:pt x="1648904" y="143466"/>
                  </a:lnTo>
                  <a:lnTo>
                    <a:pt x="1722188" y="0"/>
                  </a:lnTo>
                  <a:lnTo>
                    <a:pt x="1795473" y="19428"/>
                  </a:lnTo>
                  <a:lnTo>
                    <a:pt x="1868758" y="201480"/>
                  </a:lnTo>
                  <a:lnTo>
                    <a:pt x="1942042" y="554765"/>
                  </a:lnTo>
                  <a:lnTo>
                    <a:pt x="2015327" y="907796"/>
                  </a:lnTo>
                  <a:lnTo>
                    <a:pt x="2088611" y="1233145"/>
                  </a:lnTo>
                  <a:lnTo>
                    <a:pt x="2161896" y="1508058"/>
                  </a:lnTo>
                  <a:lnTo>
                    <a:pt x="2235181" y="1719676"/>
                  </a:lnTo>
                  <a:lnTo>
                    <a:pt x="2345108" y="1949251"/>
                  </a:lnTo>
                  <a:lnTo>
                    <a:pt x="2455035" y="2103392"/>
                  </a:lnTo>
                  <a:lnTo>
                    <a:pt x="2528319" y="2182804"/>
                  </a:lnTo>
                  <a:lnTo>
                    <a:pt x="2674888" y="2310537"/>
                  </a:lnTo>
                  <a:lnTo>
                    <a:pt x="2821458" y="2407800"/>
                  </a:lnTo>
                  <a:lnTo>
                    <a:pt x="2931385" y="2467722"/>
                  </a:lnTo>
                  <a:lnTo>
                    <a:pt x="3114596" y="254005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81762" y="1255892"/>
              <a:ext cx="3151239" cy="2739310"/>
            </a:xfrm>
            <a:custGeom>
              <a:avLst/>
              <a:pathLst>
                <a:path w="3151239" h="2739310">
                  <a:moveTo>
                    <a:pt x="0" y="2739310"/>
                  </a:moveTo>
                  <a:lnTo>
                    <a:pt x="769488" y="2626577"/>
                  </a:lnTo>
                  <a:lnTo>
                    <a:pt x="879415" y="2570138"/>
                  </a:lnTo>
                  <a:lnTo>
                    <a:pt x="1025984" y="2440512"/>
                  </a:lnTo>
                  <a:lnTo>
                    <a:pt x="1172554" y="2183436"/>
                  </a:lnTo>
                  <a:lnTo>
                    <a:pt x="1245838" y="1976917"/>
                  </a:lnTo>
                  <a:lnTo>
                    <a:pt x="1319123" y="1706928"/>
                  </a:lnTo>
                  <a:lnTo>
                    <a:pt x="1392407" y="1374398"/>
                  </a:lnTo>
                  <a:lnTo>
                    <a:pt x="1465692" y="997197"/>
                  </a:lnTo>
                  <a:lnTo>
                    <a:pt x="1538977" y="685293"/>
                  </a:lnTo>
                  <a:lnTo>
                    <a:pt x="1612261" y="407059"/>
                  </a:lnTo>
                  <a:lnTo>
                    <a:pt x="1685546" y="180220"/>
                  </a:lnTo>
                  <a:lnTo>
                    <a:pt x="1758831" y="19993"/>
                  </a:lnTo>
                  <a:lnTo>
                    <a:pt x="1832115" y="0"/>
                  </a:lnTo>
                  <a:lnTo>
                    <a:pt x="1905400" y="117252"/>
                  </a:lnTo>
                  <a:lnTo>
                    <a:pt x="1978684" y="424055"/>
                  </a:lnTo>
                  <a:lnTo>
                    <a:pt x="2051969" y="805963"/>
                  </a:lnTo>
                  <a:lnTo>
                    <a:pt x="2125254" y="1179182"/>
                  </a:lnTo>
                  <a:lnTo>
                    <a:pt x="2198538" y="1523021"/>
                  </a:lnTo>
                  <a:lnTo>
                    <a:pt x="2308465" y="1902188"/>
                  </a:lnTo>
                  <a:lnTo>
                    <a:pt x="2491677" y="2217918"/>
                  </a:lnTo>
                  <a:lnTo>
                    <a:pt x="2638246" y="2341412"/>
                  </a:lnTo>
                  <a:lnTo>
                    <a:pt x="2711531" y="2386470"/>
                  </a:lnTo>
                  <a:lnTo>
                    <a:pt x="2784815" y="2429714"/>
                  </a:lnTo>
                  <a:lnTo>
                    <a:pt x="2931385" y="2507113"/>
                  </a:lnTo>
                  <a:lnTo>
                    <a:pt x="3151239" y="259320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1807301" y="39237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063798" y="3931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3432" y="39181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089782" y="37174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163067" y="3638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236352" y="35341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346279" y="3309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456206" y="29605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529490" y="2640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602775" y="224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76059" y="18518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749344" y="14351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822629" y="11896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895913" y="10453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969198" y="1046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42483" y="11402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15767" y="1274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189052" y="15188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262336" y="1803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35621" y="21080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408906" y="24310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18833" y="2839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628760" y="31588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702044" y="33262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75329" y="3471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95183" y="37565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215037" y="38881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434891" y="39457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356936" y="39703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126425" y="38576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236352" y="38012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382921" y="3671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29490" y="34145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02775" y="32079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676059" y="29379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49344" y="26054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822629" y="22282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895913" y="19163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969198" y="16381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42483" y="1411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115767" y="12510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189052" y="12310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262336" y="13483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35621" y="16551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08906" y="20370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82190" y="2410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55475" y="27540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65402" y="31332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848613" y="34489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95183" y="35724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68467" y="36175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141752" y="36607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288321" y="3738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08175" y="38242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93578" y="39709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199709" y="38360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6279" y="37349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92848" y="3548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02775" y="331663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76059" y="31061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49344" y="28414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22629" y="25267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895913" y="21821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69198" y="18203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42483" y="14911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15767" y="13477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189052" y="13671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262336" y="15492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35621" y="19024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08906" y="22555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82190" y="25808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55475" y="2855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28760" y="3067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38687" y="329698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613" y="34511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1898" y="35305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8467" y="36582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215037" y="37555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324964" y="38154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508175" y="38877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03505" y="3970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56206" y="35306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02775" y="3367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712702" y="3208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822629" y="2900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895913" y="2585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969198" y="2195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042483" y="1815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115767" y="1470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89052" y="120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262336" y="1213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35621" y="1465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08906" y="18153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482190" y="2167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55475" y="2449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628760" y="2655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38687" y="27981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48613" y="2736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21898" y="2640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95183" y="2549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068467" y="2507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41752" y="2624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15037" y="2850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288321" y="31241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471533" y="3666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685558" y="1040925"/>
              <a:ext cx="4030654" cy="298411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85558" y="1040925"/>
              <a:ext cx="0" cy="2984110"/>
            </a:xfrm>
            <a:custGeom>
              <a:avLst/>
              <a:pathLst>
                <a:path w="0" h="2984110">
                  <a:moveTo>
                    <a:pt x="0" y="2984110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1249900" y="3956391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249900" y="3495253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49900" y="3034115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249900" y="2572977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49900" y="2111840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249900" y="1650702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249900" y="1189495"/>
              <a:ext cx="355947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25" name="pl124"/>
            <p:cNvSpPr/>
            <p:nvPr/>
          </p:nvSpPr>
          <p:spPr>
            <a:xfrm>
              <a:off x="1641274" y="4009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41274" y="35483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41274" y="30871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41274" y="26260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41274" y="2164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41274" y="17037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41274" y="12426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85558" y="4025036"/>
              <a:ext cx="4030654" cy="0"/>
            </a:xfrm>
            <a:custGeom>
              <a:avLst/>
              <a:pathLst>
                <a:path w="4030654" h="0">
                  <a:moveTo>
                    <a:pt x="0" y="0"/>
                  </a:moveTo>
                  <a:lnTo>
                    <a:pt x="4030654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8555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12526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4974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00468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44438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884097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4323805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763512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03220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64292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1646004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2085712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2485866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2925574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365282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04990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244698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684405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5124113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5563821" y="4103010"/>
              <a:ext cx="158214" cy="103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3532982" y="4340652"/>
              <a:ext cx="335805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769667" y="2468302"/>
              <a:ext cx="592869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55" name="rc154"/>
            <p:cNvSpPr/>
            <p:nvPr/>
          </p:nvSpPr>
          <p:spPr>
            <a:xfrm>
              <a:off x="5893348" y="2130115"/>
              <a:ext cx="380925" cy="8057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>
              <a:off x="5893348" y="2145109"/>
              <a:ext cx="380925" cy="110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5907748" y="2431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940522" y="2407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907748" y="2575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940522" y="25510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907748" y="2719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940522" y="26950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907748" y="2863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940522" y="28390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6125916" y="2380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6125916" y="2524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6125916" y="2665464"/>
              <a:ext cx="102721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6125916" y="2812937"/>
              <a:ext cx="102721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2025-04-19T16:35:16Z</dcterms:modified>
  <cp:category/>
</cp:coreProperties>
</file>