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9090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41643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9237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3111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384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44580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1917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765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33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913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486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0605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463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92080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3781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90486" y="415541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90486" y="366276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90486" y="317010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90486" y="267744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21847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169213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11994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478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052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8626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3199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773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2347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6921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494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6068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67123" y="1186642"/>
              <a:ext cx="3087288" cy="2953305"/>
            </a:xfrm>
            <a:custGeom>
              <a:avLst/>
              <a:pathLst>
                <a:path w="3087288" h="2953305">
                  <a:moveTo>
                    <a:pt x="0" y="2953305"/>
                  </a:moveTo>
                  <a:lnTo>
                    <a:pt x="990981" y="2483750"/>
                  </a:lnTo>
                  <a:lnTo>
                    <a:pt x="1143440" y="2309444"/>
                  </a:lnTo>
                  <a:lnTo>
                    <a:pt x="1257784" y="2139221"/>
                  </a:lnTo>
                  <a:lnTo>
                    <a:pt x="1372128" y="1810784"/>
                  </a:lnTo>
                  <a:lnTo>
                    <a:pt x="1448357" y="1473930"/>
                  </a:lnTo>
                  <a:lnTo>
                    <a:pt x="1524586" y="1057466"/>
                  </a:lnTo>
                  <a:lnTo>
                    <a:pt x="1600816" y="651183"/>
                  </a:lnTo>
                  <a:lnTo>
                    <a:pt x="1677045" y="283305"/>
                  </a:lnTo>
                  <a:lnTo>
                    <a:pt x="1753274" y="0"/>
                  </a:lnTo>
                  <a:lnTo>
                    <a:pt x="1829504" y="8385"/>
                  </a:lnTo>
                  <a:lnTo>
                    <a:pt x="1905733" y="277252"/>
                  </a:lnTo>
                  <a:lnTo>
                    <a:pt x="1981962" y="651269"/>
                  </a:lnTo>
                  <a:lnTo>
                    <a:pt x="2058192" y="1027442"/>
                  </a:lnTo>
                  <a:lnTo>
                    <a:pt x="2134421" y="1328634"/>
                  </a:lnTo>
                  <a:lnTo>
                    <a:pt x="2210650" y="1548472"/>
                  </a:lnTo>
                  <a:lnTo>
                    <a:pt x="2324994" y="1701237"/>
                  </a:lnTo>
                  <a:lnTo>
                    <a:pt x="2439338" y="1635737"/>
                  </a:lnTo>
                  <a:lnTo>
                    <a:pt x="2515568" y="1532995"/>
                  </a:lnTo>
                  <a:lnTo>
                    <a:pt x="2591797" y="1435891"/>
                  </a:lnTo>
                  <a:lnTo>
                    <a:pt x="2668027" y="1390842"/>
                  </a:lnTo>
                  <a:lnTo>
                    <a:pt x="2744256" y="1515584"/>
                  </a:lnTo>
                  <a:lnTo>
                    <a:pt x="2820485" y="1757264"/>
                  </a:lnTo>
                  <a:lnTo>
                    <a:pt x="2896715" y="2049532"/>
                  </a:lnTo>
                  <a:lnTo>
                    <a:pt x="3087288" y="262940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642945" y="1015244"/>
              <a:ext cx="3773352" cy="3098617"/>
            </a:xfrm>
            <a:custGeom>
              <a:avLst/>
              <a:pathLst>
                <a:path w="3773352" h="3098617">
                  <a:moveTo>
                    <a:pt x="0" y="3075083"/>
                  </a:moveTo>
                  <a:lnTo>
                    <a:pt x="266802" y="3082959"/>
                  </a:lnTo>
                  <a:lnTo>
                    <a:pt x="838522" y="3069107"/>
                  </a:lnTo>
                  <a:lnTo>
                    <a:pt x="1334013" y="2854746"/>
                  </a:lnTo>
                  <a:lnTo>
                    <a:pt x="1410242" y="2769982"/>
                  </a:lnTo>
                  <a:lnTo>
                    <a:pt x="1486472" y="2658913"/>
                  </a:lnTo>
                  <a:lnTo>
                    <a:pt x="1600816" y="2419429"/>
                  </a:lnTo>
                  <a:lnTo>
                    <a:pt x="1715160" y="2046062"/>
                  </a:lnTo>
                  <a:lnTo>
                    <a:pt x="1791389" y="1704697"/>
                  </a:lnTo>
                  <a:lnTo>
                    <a:pt x="1867618" y="1284461"/>
                  </a:lnTo>
                  <a:lnTo>
                    <a:pt x="1943848" y="861643"/>
                  </a:lnTo>
                  <a:lnTo>
                    <a:pt x="2020077" y="416428"/>
                  </a:lnTo>
                  <a:lnTo>
                    <a:pt x="2096306" y="154120"/>
                  </a:lnTo>
                  <a:lnTo>
                    <a:pt x="2172536" y="0"/>
                  </a:lnTo>
                  <a:lnTo>
                    <a:pt x="2248765" y="1703"/>
                  </a:lnTo>
                  <a:lnTo>
                    <a:pt x="2324994" y="101405"/>
                  </a:lnTo>
                  <a:lnTo>
                    <a:pt x="2401224" y="244857"/>
                  </a:lnTo>
                  <a:lnTo>
                    <a:pt x="2477453" y="505881"/>
                  </a:lnTo>
                  <a:lnTo>
                    <a:pt x="2553682" y="809623"/>
                  </a:lnTo>
                  <a:lnTo>
                    <a:pt x="2629912" y="1135336"/>
                  </a:lnTo>
                  <a:lnTo>
                    <a:pt x="2706141" y="1480432"/>
                  </a:lnTo>
                  <a:lnTo>
                    <a:pt x="2820485" y="1917220"/>
                  </a:lnTo>
                  <a:lnTo>
                    <a:pt x="2934829" y="2257997"/>
                  </a:lnTo>
                  <a:lnTo>
                    <a:pt x="3011059" y="2436847"/>
                  </a:lnTo>
                  <a:lnTo>
                    <a:pt x="3087288" y="2591497"/>
                  </a:lnTo>
                  <a:lnTo>
                    <a:pt x="3315976" y="2896557"/>
                  </a:lnTo>
                  <a:lnTo>
                    <a:pt x="3544664" y="3037075"/>
                  </a:lnTo>
                  <a:lnTo>
                    <a:pt x="3773352" y="309861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52779" y="1338286"/>
              <a:ext cx="3239747" cy="2802524"/>
            </a:xfrm>
            <a:custGeom>
              <a:avLst/>
              <a:pathLst>
                <a:path w="3239747" h="2802524">
                  <a:moveTo>
                    <a:pt x="0" y="2802524"/>
                  </a:moveTo>
                  <a:lnTo>
                    <a:pt x="838522" y="2658427"/>
                  </a:lnTo>
                  <a:lnTo>
                    <a:pt x="990981" y="2550430"/>
                  </a:lnTo>
                  <a:lnTo>
                    <a:pt x="1143440" y="2350790"/>
                  </a:lnTo>
                  <a:lnTo>
                    <a:pt x="1257784" y="2103479"/>
                  </a:lnTo>
                  <a:lnTo>
                    <a:pt x="1334013" y="1878590"/>
                  </a:lnTo>
                  <a:lnTo>
                    <a:pt x="1410242" y="1595840"/>
                  </a:lnTo>
                  <a:lnTo>
                    <a:pt x="1486472" y="1259651"/>
                  </a:lnTo>
                  <a:lnTo>
                    <a:pt x="1562701" y="891480"/>
                  </a:lnTo>
                  <a:lnTo>
                    <a:pt x="1638930" y="504945"/>
                  </a:lnTo>
                  <a:lnTo>
                    <a:pt x="1715160" y="153272"/>
                  </a:lnTo>
                  <a:lnTo>
                    <a:pt x="1791389" y="0"/>
                  </a:lnTo>
                  <a:lnTo>
                    <a:pt x="1867618" y="20755"/>
                  </a:lnTo>
                  <a:lnTo>
                    <a:pt x="1943848" y="215252"/>
                  </a:lnTo>
                  <a:lnTo>
                    <a:pt x="2020077" y="592684"/>
                  </a:lnTo>
                  <a:lnTo>
                    <a:pt x="2096306" y="969845"/>
                  </a:lnTo>
                  <a:lnTo>
                    <a:pt x="2172536" y="1317432"/>
                  </a:lnTo>
                  <a:lnTo>
                    <a:pt x="2248765" y="1611135"/>
                  </a:lnTo>
                  <a:lnTo>
                    <a:pt x="2324994" y="1837218"/>
                  </a:lnTo>
                  <a:lnTo>
                    <a:pt x="2439338" y="2082484"/>
                  </a:lnTo>
                  <a:lnTo>
                    <a:pt x="2553682" y="2247160"/>
                  </a:lnTo>
                  <a:lnTo>
                    <a:pt x="2629912" y="2332001"/>
                  </a:lnTo>
                  <a:lnTo>
                    <a:pt x="2782371" y="2468464"/>
                  </a:lnTo>
                  <a:lnTo>
                    <a:pt x="2934829" y="2572376"/>
                  </a:lnTo>
                  <a:lnTo>
                    <a:pt x="3049173" y="2636393"/>
                  </a:lnTo>
                  <a:lnTo>
                    <a:pt x="3239747" y="271366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14665" y="1213649"/>
              <a:ext cx="3277861" cy="2926545"/>
            </a:xfrm>
            <a:custGeom>
              <a:avLst/>
              <a:pathLst>
                <a:path w="3277861" h="2926545">
                  <a:moveTo>
                    <a:pt x="0" y="2926545"/>
                  </a:moveTo>
                  <a:lnTo>
                    <a:pt x="800408" y="2806106"/>
                  </a:lnTo>
                  <a:lnTo>
                    <a:pt x="914752" y="2745810"/>
                  </a:lnTo>
                  <a:lnTo>
                    <a:pt x="1067210" y="2607324"/>
                  </a:lnTo>
                  <a:lnTo>
                    <a:pt x="1219669" y="2332676"/>
                  </a:lnTo>
                  <a:lnTo>
                    <a:pt x="1295898" y="2112042"/>
                  </a:lnTo>
                  <a:lnTo>
                    <a:pt x="1372128" y="1823599"/>
                  </a:lnTo>
                  <a:lnTo>
                    <a:pt x="1448357" y="1468340"/>
                  </a:lnTo>
                  <a:lnTo>
                    <a:pt x="1524586" y="1065356"/>
                  </a:lnTo>
                  <a:lnTo>
                    <a:pt x="1600816" y="732133"/>
                  </a:lnTo>
                  <a:lnTo>
                    <a:pt x="1677045" y="434881"/>
                  </a:lnTo>
                  <a:lnTo>
                    <a:pt x="1753274" y="192538"/>
                  </a:lnTo>
                  <a:lnTo>
                    <a:pt x="1829504" y="21359"/>
                  </a:lnTo>
                  <a:lnTo>
                    <a:pt x="1905733" y="0"/>
                  </a:lnTo>
                  <a:lnTo>
                    <a:pt x="1981962" y="125267"/>
                  </a:lnTo>
                  <a:lnTo>
                    <a:pt x="2058192" y="453039"/>
                  </a:lnTo>
                  <a:lnTo>
                    <a:pt x="2134421" y="861051"/>
                  </a:lnTo>
                  <a:lnTo>
                    <a:pt x="2210650" y="1259781"/>
                  </a:lnTo>
                  <a:lnTo>
                    <a:pt x="2286880" y="1627121"/>
                  </a:lnTo>
                  <a:lnTo>
                    <a:pt x="2401224" y="2032205"/>
                  </a:lnTo>
                  <a:lnTo>
                    <a:pt x="2591797" y="2369514"/>
                  </a:lnTo>
                  <a:lnTo>
                    <a:pt x="2744256" y="2501450"/>
                  </a:lnTo>
                  <a:lnTo>
                    <a:pt x="2820485" y="2549588"/>
                  </a:lnTo>
                  <a:lnTo>
                    <a:pt x="2896715" y="2595788"/>
                  </a:lnTo>
                  <a:lnTo>
                    <a:pt x="3049173" y="2678477"/>
                  </a:lnTo>
                  <a:lnTo>
                    <a:pt x="3277861" y="2770453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18119" y="40655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84921" y="4073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56641" y="405952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952132" y="38451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028361" y="37604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104591" y="3649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218935" y="340984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333279" y="30364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409508" y="26951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485738" y="22748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561967" y="185206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638196" y="1406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14426" y="11445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90655" y="9904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866884" y="992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943114" y="10918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019343" y="123527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095572" y="14963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171802" y="18000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248031" y="21257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324260" y="24708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438604" y="29076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552948" y="32484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629178" y="34272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705407" y="35819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34095" y="3886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162783" y="402749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391471" y="40890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89839" y="411536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990247" y="39949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104591" y="3934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257050" y="37961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409508" y="35214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485738" y="33008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561967" y="30124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638196" y="26571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714426" y="2254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790655" y="19209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866884" y="1623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943114" y="13813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019343" y="12101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095572" y="118882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171802" y="13140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248031" y="16418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324260" y="20498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00490" y="24486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476719" y="28159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91063" y="32210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81636" y="35583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4095" y="369027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10324" y="3738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86554" y="37846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239012" y="38673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467700" y="39592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27953" y="41159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066476" y="39718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218935" y="38638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71394" y="36642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85738" y="34169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561967" y="31920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38196" y="29093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714426" y="25731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790655" y="22049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866884" y="18184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943114" y="146673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019343" y="13134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095572" y="13342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171802" y="1528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248031" y="19061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324260" y="22833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400490" y="26308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476719" y="29245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552948" y="31506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667292" y="33959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781636" y="35606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857866" y="36454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010324" y="378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162783" y="38858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277127" y="3949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467700" y="4027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42297" y="4115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33279" y="36455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485738" y="34712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600082" y="33010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714426" y="29726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790655" y="2635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866884" y="22192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43114" y="1812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19343" y="1445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095572" y="11618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171802" y="1170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248031" y="14390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24260" y="181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400490" y="21892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76719" y="24904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552948" y="27102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667292" y="2863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781636" y="2797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57866" y="26948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34095" y="2597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10324" y="25526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86554" y="2677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162783" y="29190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39012" y="321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29586" y="3791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7"/>
            <p:cNvSpPr/>
            <p:nvPr/>
          </p:nvSpPr>
          <p:spPr>
            <a:xfrm>
              <a:off x="1148183" y="4113726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1148183" y="3621069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1148183" y="312841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1148183" y="263575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1148183" y="21430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1148183" y="1650441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1157730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55" name="pl154"/>
            <p:cNvSpPr/>
            <p:nvPr/>
          </p:nvSpPr>
          <p:spPr>
            <a:xfrm>
              <a:off x="1455691" y="4155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455691" y="3662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455691" y="3170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55691" y="2677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55691" y="21847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55691" y="16921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455691" y="1199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904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9478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0523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8626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3199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773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42347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6921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1494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60687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1"/>
            <p:cNvSpPr/>
            <p:nvPr/>
          </p:nvSpPr>
          <p:spPr>
            <a:xfrm>
              <a:off x="145940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19167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234308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8004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3257835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371521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417258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46299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50873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5544715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84" name="rc18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86" name="rc18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2025-04-06T21:00:48Z</dcterms:modified>
  <cp:category/>
</cp:coreProperties>
</file>