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36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589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81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04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26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49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17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3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68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94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619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845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0070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296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521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313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597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20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42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653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87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04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303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58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8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006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2325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4580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6836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909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3030" y="1341769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3030" y="13468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3669" y="13468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3669" y="137382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308" y="137382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732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081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586" y="140081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586" y="14413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6225" y="1441308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6225" y="14801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6864" y="1480112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6864" y="15222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7502" y="1522289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7502" y="15475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8141" y="1547596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8141" y="15830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8780" y="1583025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8780" y="16488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9419" y="1648823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70058" y="1719681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70058" y="178547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00697" y="1785479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70069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31336" y="18681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31336" y="19002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61975" y="1900202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61975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92614" y="197274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92614" y="20132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23252" y="2013238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23252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53891" y="20436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53891" y="206216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84530" y="206216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84530" y="20689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15169" y="206891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15169" y="20756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45808" y="207566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45808" y="21026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76447" y="2102655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76447" y="2139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007086" y="2139772"/>
              <a:ext cx="0" cy="35188"/>
            </a:xfrm>
            <a:custGeom>
              <a:avLst/>
              <a:pathLst>
                <a:path w="0" h="35188">
                  <a:moveTo>
                    <a:pt x="0" y="0"/>
                  </a:moveTo>
                  <a:lnTo>
                    <a:pt x="0" y="3518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007086" y="21749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37725" y="2174960"/>
              <a:ext cx="0" cy="33336"/>
            </a:xfrm>
            <a:custGeom>
              <a:avLst/>
              <a:pathLst>
                <a:path w="0" h="33336">
                  <a:moveTo>
                    <a:pt x="0" y="0"/>
                  </a:moveTo>
                  <a:lnTo>
                    <a:pt x="0" y="333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37725" y="22082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68364" y="2208297"/>
              <a:ext cx="0" cy="12964"/>
            </a:xfrm>
            <a:custGeom>
              <a:avLst/>
              <a:pathLst>
                <a:path w="0" h="12964">
                  <a:moveTo>
                    <a:pt x="0" y="0"/>
                  </a:moveTo>
                  <a:lnTo>
                    <a:pt x="0" y="129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68364" y="222126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99003" y="2221261"/>
              <a:ext cx="0" cy="27780"/>
            </a:xfrm>
            <a:custGeom>
              <a:avLst/>
              <a:pathLst>
                <a:path w="0" h="27780">
                  <a:moveTo>
                    <a:pt x="0" y="0"/>
                  </a:moveTo>
                  <a:lnTo>
                    <a:pt x="0" y="277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99003" y="22490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29641" y="2249041"/>
              <a:ext cx="0" cy="7408"/>
            </a:xfrm>
            <a:custGeom>
              <a:avLst/>
              <a:pathLst>
                <a:path w="0" h="7408">
                  <a:moveTo>
                    <a:pt x="0" y="0"/>
                  </a:moveTo>
                  <a:lnTo>
                    <a:pt x="0" y="74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29641" y="225644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5644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1752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3669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308" y="1375511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308" y="13873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732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1937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586" y="141937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586" y="14396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6225" y="1439621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6225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6864" y="1456492"/>
              <a:ext cx="0" cy="52300"/>
            </a:xfrm>
            <a:custGeom>
              <a:avLst/>
              <a:pathLst>
                <a:path w="0" h="52300">
                  <a:moveTo>
                    <a:pt x="0" y="0"/>
                  </a:moveTo>
                  <a:lnTo>
                    <a:pt x="0" y="5230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6864" y="15087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7502" y="1508793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8141" y="1550970"/>
              <a:ext cx="0" cy="64110"/>
            </a:xfrm>
            <a:custGeom>
              <a:avLst/>
              <a:pathLst>
                <a:path w="0" h="64110">
                  <a:moveTo>
                    <a:pt x="0" y="0"/>
                  </a:moveTo>
                  <a:lnTo>
                    <a:pt x="0" y="641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8141" y="16150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8780" y="1615080"/>
              <a:ext cx="0" cy="97852"/>
            </a:xfrm>
            <a:custGeom>
              <a:avLst/>
              <a:pathLst>
                <a:path w="0" h="97852">
                  <a:moveTo>
                    <a:pt x="0" y="0"/>
                  </a:moveTo>
                  <a:lnTo>
                    <a:pt x="0" y="978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8780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9419" y="171293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9419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70058" y="1787166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70058" y="18124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700697" y="1812472"/>
              <a:ext cx="0" cy="43864"/>
            </a:xfrm>
            <a:custGeom>
              <a:avLst/>
              <a:pathLst>
                <a:path w="0" h="43864">
                  <a:moveTo>
                    <a:pt x="0" y="0"/>
                  </a:moveTo>
                  <a:lnTo>
                    <a:pt x="0" y="438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700697" y="18563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31336" y="1856337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31336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61975" y="1901889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61975" y="19204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92614" y="1920447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92614" y="195925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23252" y="195925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23252" y="19727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53891" y="197274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53891" y="19862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84530" y="1986245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84530" y="199805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15169" y="1998054"/>
              <a:ext cx="0" cy="42177"/>
            </a:xfrm>
            <a:custGeom>
              <a:avLst/>
              <a:pathLst>
                <a:path w="0" h="42177">
                  <a:moveTo>
                    <a:pt x="0" y="0"/>
                  </a:moveTo>
                  <a:lnTo>
                    <a:pt x="0" y="4217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15169" y="20402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45808" y="2040232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45808" y="205879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76447" y="2058790"/>
              <a:ext cx="0" cy="48926"/>
            </a:xfrm>
            <a:custGeom>
              <a:avLst/>
              <a:pathLst>
                <a:path w="0" h="48926">
                  <a:moveTo>
                    <a:pt x="0" y="0"/>
                  </a:moveTo>
                  <a:lnTo>
                    <a:pt x="0" y="4892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76447" y="21077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007086" y="2107717"/>
              <a:ext cx="0" cy="26036"/>
            </a:xfrm>
            <a:custGeom>
              <a:avLst/>
              <a:pathLst>
                <a:path w="0" h="26036">
                  <a:moveTo>
                    <a:pt x="0" y="0"/>
                  </a:moveTo>
                  <a:lnTo>
                    <a:pt x="0" y="2603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07086" y="21337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37725" y="2133753"/>
              <a:ext cx="0" cy="31615"/>
            </a:xfrm>
            <a:custGeom>
              <a:avLst/>
              <a:pathLst>
                <a:path w="0" h="31615">
                  <a:moveTo>
                    <a:pt x="0" y="0"/>
                  </a:moveTo>
                  <a:lnTo>
                    <a:pt x="0" y="316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37725" y="21653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68364" y="2165368"/>
              <a:ext cx="0" cy="40914"/>
            </a:xfrm>
            <a:custGeom>
              <a:avLst/>
              <a:pathLst>
                <a:path w="0" h="40914">
                  <a:moveTo>
                    <a:pt x="0" y="0"/>
                  </a:moveTo>
                  <a:lnTo>
                    <a:pt x="0" y="4091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68364" y="22062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99003" y="2206282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99003" y="221372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29641" y="2213721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29641" y="2219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60280" y="2219300"/>
              <a:ext cx="0" cy="5579"/>
            </a:xfrm>
            <a:custGeom>
              <a:avLst/>
              <a:pathLst>
                <a:path w="0" h="5579">
                  <a:moveTo>
                    <a:pt x="0" y="0"/>
                  </a:moveTo>
                  <a:lnTo>
                    <a:pt x="0" y="557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60280" y="222487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21558" y="2224879"/>
              <a:ext cx="0" cy="7438"/>
            </a:xfrm>
            <a:custGeom>
              <a:avLst/>
              <a:pathLst>
                <a:path w="0" h="7438">
                  <a:moveTo>
                    <a:pt x="0" y="0"/>
                  </a:moveTo>
                  <a:lnTo>
                    <a:pt x="0" y="743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21558" y="2232318"/>
              <a:ext cx="15319" cy="0"/>
            </a:xfrm>
            <a:custGeom>
              <a:avLst/>
              <a:pathLst>
                <a:path w="15319" h="0">
                  <a:moveTo>
                    <a:pt x="0" y="0"/>
                  </a:moveTo>
                  <a:lnTo>
                    <a:pt x="15319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23231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46830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1752" y="134683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1752" y="134683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3030" y="134683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3030" y="135357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308" y="135357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308" y="13603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0327"/>
              <a:ext cx="0" cy="25306"/>
            </a:xfrm>
            <a:custGeom>
              <a:avLst/>
              <a:pathLst>
                <a:path w="0" h="25306">
                  <a:moveTo>
                    <a:pt x="0" y="0"/>
                  </a:moveTo>
                  <a:lnTo>
                    <a:pt x="0" y="253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56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586" y="13856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586" y="13991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6225" y="1399130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6225" y="141094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6864" y="1410940"/>
              <a:ext cx="0" cy="45551"/>
            </a:xfrm>
            <a:custGeom>
              <a:avLst/>
              <a:pathLst>
                <a:path w="0" h="45551">
                  <a:moveTo>
                    <a:pt x="0" y="0"/>
                  </a:moveTo>
                  <a:lnTo>
                    <a:pt x="0" y="455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7502" y="1456492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7502" y="14952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8141" y="1495296"/>
              <a:ext cx="0" cy="57361"/>
            </a:xfrm>
            <a:custGeom>
              <a:avLst/>
              <a:pathLst>
                <a:path w="0" h="57361">
                  <a:moveTo>
                    <a:pt x="0" y="0"/>
                  </a:moveTo>
                  <a:lnTo>
                    <a:pt x="0" y="573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8141" y="155265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8780" y="1552657"/>
              <a:ext cx="0" cy="82668"/>
            </a:xfrm>
            <a:custGeom>
              <a:avLst/>
              <a:pathLst>
                <a:path w="0" h="82668">
                  <a:moveTo>
                    <a:pt x="0" y="0"/>
                  </a:moveTo>
                  <a:lnTo>
                    <a:pt x="0" y="8266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8780" y="163532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9419" y="163532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9419" y="17028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70058" y="1702810"/>
              <a:ext cx="0" cy="50613"/>
            </a:xfrm>
            <a:custGeom>
              <a:avLst/>
              <a:pathLst>
                <a:path w="0" h="50613">
                  <a:moveTo>
                    <a:pt x="0" y="0"/>
                  </a:moveTo>
                  <a:lnTo>
                    <a:pt x="0" y="5061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70058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700697" y="175342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700697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31336" y="1807411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31336" y="18782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61975" y="1878270"/>
              <a:ext cx="0" cy="72545"/>
            </a:xfrm>
            <a:custGeom>
              <a:avLst/>
              <a:pathLst>
                <a:path w="0" h="72545">
                  <a:moveTo>
                    <a:pt x="0" y="0"/>
                  </a:moveTo>
                  <a:lnTo>
                    <a:pt x="0" y="725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61975" y="195081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92614" y="195081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92614" y="19913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23252" y="199130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23252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53891" y="200986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53891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84530" y="203011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84530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15169" y="2036858"/>
              <a:ext cx="0" cy="16871"/>
            </a:xfrm>
            <a:custGeom>
              <a:avLst/>
              <a:pathLst>
                <a:path w="0" h="16871">
                  <a:moveTo>
                    <a:pt x="0" y="0"/>
                  </a:moveTo>
                  <a:lnTo>
                    <a:pt x="0" y="1687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15169" y="205372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45808" y="2053729"/>
              <a:ext cx="0" cy="37116"/>
            </a:xfrm>
            <a:custGeom>
              <a:avLst/>
              <a:pathLst>
                <a:path w="0" h="37116">
                  <a:moveTo>
                    <a:pt x="0" y="0"/>
                  </a:moveTo>
                  <a:lnTo>
                    <a:pt x="0" y="371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45808" y="20908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76447" y="2090845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76447" y="21212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007086" y="2121213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007086" y="215664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37725" y="2156643"/>
              <a:ext cx="0" cy="33564"/>
            </a:xfrm>
            <a:custGeom>
              <a:avLst/>
              <a:pathLst>
                <a:path w="0" h="33564">
                  <a:moveTo>
                    <a:pt x="0" y="0"/>
                  </a:moveTo>
                  <a:lnTo>
                    <a:pt x="0" y="335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37725" y="219020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68364" y="2190207"/>
              <a:ext cx="0" cy="5594"/>
            </a:xfrm>
            <a:custGeom>
              <a:avLst/>
              <a:pathLst>
                <a:path w="0" h="5594">
                  <a:moveTo>
                    <a:pt x="0" y="0"/>
                  </a:moveTo>
                  <a:lnTo>
                    <a:pt x="0" y="559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68364" y="219580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99003" y="2195801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99003" y="220326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29641" y="2203260"/>
              <a:ext cx="0" cy="20511"/>
            </a:xfrm>
            <a:custGeom>
              <a:avLst/>
              <a:pathLst>
                <a:path w="0" h="20511">
                  <a:moveTo>
                    <a:pt x="0" y="0"/>
                  </a:moveTo>
                  <a:lnTo>
                    <a:pt x="0" y="2051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29641" y="22237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60280" y="2223772"/>
              <a:ext cx="0" cy="7458"/>
            </a:xfrm>
            <a:custGeom>
              <a:avLst/>
              <a:pathLst>
                <a:path w="0" h="7458">
                  <a:moveTo>
                    <a:pt x="0" y="0"/>
                  </a:moveTo>
                  <a:lnTo>
                    <a:pt x="0" y="74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60280" y="2231231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312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40082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3030" y="1340082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3030" y="134008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3669" y="134008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3669" y="13805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308" y="1380572"/>
              <a:ext cx="0" cy="30367"/>
            </a:xfrm>
            <a:custGeom>
              <a:avLst/>
              <a:pathLst>
                <a:path w="0" h="30367">
                  <a:moveTo>
                    <a:pt x="0" y="0"/>
                  </a:moveTo>
                  <a:lnTo>
                    <a:pt x="0" y="3036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308" y="1410940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586" y="1410940"/>
              <a:ext cx="0" cy="5061"/>
            </a:xfrm>
            <a:custGeom>
              <a:avLst/>
              <a:pathLst>
                <a:path w="0" h="5061">
                  <a:moveTo>
                    <a:pt x="0" y="0"/>
                  </a:moveTo>
                  <a:lnTo>
                    <a:pt x="0" y="50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586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6225" y="1416002"/>
              <a:ext cx="0" cy="35429"/>
            </a:xfrm>
            <a:custGeom>
              <a:avLst/>
              <a:pathLst>
                <a:path w="0" h="35429">
                  <a:moveTo>
                    <a:pt x="0" y="0"/>
                  </a:moveTo>
                  <a:lnTo>
                    <a:pt x="0" y="354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6225" y="14514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6864" y="1451431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7502" y="1483486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7502" y="15509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8141" y="1550970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8141" y="15897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8780" y="1589774"/>
              <a:ext cx="0" cy="70858"/>
            </a:xfrm>
            <a:custGeom>
              <a:avLst/>
              <a:pathLst>
                <a:path w="0" h="70858">
                  <a:moveTo>
                    <a:pt x="0" y="0"/>
                  </a:moveTo>
                  <a:lnTo>
                    <a:pt x="0" y="708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8780" y="166063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9419" y="1660632"/>
              <a:ext cx="0" cy="65797"/>
            </a:xfrm>
            <a:custGeom>
              <a:avLst/>
              <a:pathLst>
                <a:path w="0" h="65797">
                  <a:moveTo>
                    <a:pt x="0" y="0"/>
                  </a:moveTo>
                  <a:lnTo>
                    <a:pt x="0" y="6579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9419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70058" y="1726430"/>
              <a:ext cx="0" cy="89416"/>
            </a:xfrm>
            <a:custGeom>
              <a:avLst/>
              <a:pathLst>
                <a:path w="0" h="89416">
                  <a:moveTo>
                    <a:pt x="0" y="0"/>
                  </a:moveTo>
                  <a:lnTo>
                    <a:pt x="0" y="894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70058" y="18158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700697" y="1815847"/>
              <a:ext cx="0" cy="32055"/>
            </a:xfrm>
            <a:custGeom>
              <a:avLst/>
              <a:pathLst>
                <a:path w="0" h="32055">
                  <a:moveTo>
                    <a:pt x="0" y="0"/>
                  </a:moveTo>
                  <a:lnTo>
                    <a:pt x="0" y="3205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31336" y="184790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3133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61975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92614" y="189514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92614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23252" y="1915386"/>
              <a:ext cx="0" cy="18558"/>
            </a:xfrm>
            <a:custGeom>
              <a:avLst/>
              <a:pathLst>
                <a:path w="0" h="18558">
                  <a:moveTo>
                    <a:pt x="0" y="0"/>
                  </a:moveTo>
                  <a:lnTo>
                    <a:pt x="0" y="1855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23252" y="19339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53891" y="193394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53891" y="19406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84530" y="194069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84530" y="19676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15169" y="1967686"/>
              <a:ext cx="0" cy="11809"/>
            </a:xfrm>
            <a:custGeom>
              <a:avLst/>
              <a:pathLst>
                <a:path w="0" h="11809">
                  <a:moveTo>
                    <a:pt x="0" y="0"/>
                  </a:moveTo>
                  <a:lnTo>
                    <a:pt x="0" y="118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15169" y="197949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45808" y="1979496"/>
              <a:ext cx="0" cy="38803"/>
            </a:xfrm>
            <a:custGeom>
              <a:avLst/>
              <a:pathLst>
                <a:path w="0" h="38803">
                  <a:moveTo>
                    <a:pt x="0" y="0"/>
                  </a:moveTo>
                  <a:lnTo>
                    <a:pt x="0" y="388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45808" y="20183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76447" y="20183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76447" y="204529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3007086" y="2045293"/>
              <a:ext cx="0" cy="47974"/>
            </a:xfrm>
            <a:custGeom>
              <a:avLst/>
              <a:pathLst>
                <a:path w="0" h="47974">
                  <a:moveTo>
                    <a:pt x="0" y="0"/>
                  </a:moveTo>
                  <a:lnTo>
                    <a:pt x="0" y="4797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3007086" y="209326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37725" y="2093268"/>
              <a:ext cx="0" cy="22142"/>
            </a:xfrm>
            <a:custGeom>
              <a:avLst/>
              <a:pathLst>
                <a:path w="0" h="22142">
                  <a:moveTo>
                    <a:pt x="0" y="0"/>
                  </a:moveTo>
                  <a:lnTo>
                    <a:pt x="0" y="221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37725" y="21154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68364" y="2115410"/>
              <a:ext cx="0" cy="14761"/>
            </a:xfrm>
            <a:custGeom>
              <a:avLst/>
              <a:pathLst>
                <a:path w="0" h="14761">
                  <a:moveTo>
                    <a:pt x="0" y="0"/>
                  </a:moveTo>
                  <a:lnTo>
                    <a:pt x="0" y="1476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68364" y="213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99003" y="2130172"/>
              <a:ext cx="0" cy="12916"/>
            </a:xfrm>
            <a:custGeom>
              <a:avLst/>
              <a:pathLst>
                <a:path w="0" h="12916">
                  <a:moveTo>
                    <a:pt x="0" y="0"/>
                  </a:moveTo>
                  <a:lnTo>
                    <a:pt x="0" y="1291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99003" y="21430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29641" y="2143088"/>
              <a:ext cx="0" cy="7380"/>
            </a:xfrm>
            <a:custGeom>
              <a:avLst/>
              <a:pathLst>
                <a:path w="0" h="7380">
                  <a:moveTo>
                    <a:pt x="0" y="0"/>
                  </a:moveTo>
                  <a:lnTo>
                    <a:pt x="0" y="738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29641" y="2150469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1504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41769"/>
              <a:ext cx="597458" cy="0"/>
            </a:xfrm>
            <a:custGeom>
              <a:avLst/>
              <a:pathLst>
                <a:path w="597458" h="0">
                  <a:moveTo>
                    <a:pt x="0" y="0"/>
                  </a:moveTo>
                  <a:lnTo>
                    <a:pt x="597458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0475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0475" y="134176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175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1752" y="1348517"/>
              <a:ext cx="91916" cy="0"/>
            </a:xfrm>
            <a:custGeom>
              <a:avLst/>
              <a:pathLst>
                <a:path w="91916" h="0">
                  <a:moveTo>
                    <a:pt x="0" y="0"/>
                  </a:moveTo>
                  <a:lnTo>
                    <a:pt x="919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3669" y="136876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424947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424947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55586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86225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86225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516864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516864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47502" y="146324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47502" y="15239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78141" y="152397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608780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608780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39419" y="162520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39419" y="16859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70058" y="168593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70058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700697" y="1760172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700697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731336" y="18479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731336" y="18748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61975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61975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92614" y="18951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92614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823252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823252" y="19423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53891" y="19423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84530" y="196937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84530" y="200311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915169" y="200311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915169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45808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76447" y="201661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76447" y="20503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007086" y="205035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007086" y="20571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037725" y="205710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037725" y="208409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68364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68364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99003" y="21043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99003" y="21245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129641" y="212458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129641" y="213133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90919" y="21313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90919" y="2138085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13808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41769"/>
              <a:ext cx="658736" cy="0"/>
            </a:xfrm>
            <a:custGeom>
              <a:avLst/>
              <a:pathLst>
                <a:path w="658736" h="0">
                  <a:moveTo>
                    <a:pt x="0" y="0"/>
                  </a:moveTo>
                  <a:lnTo>
                    <a:pt x="658736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1752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1752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239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2391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3669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3669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308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55586" y="143624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486225" y="144299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486225" y="147673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16864" y="147673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16864" y="14969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47502" y="149698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47502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578141" y="1537473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578141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08780" y="159820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08780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39419" y="164544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39419" y="17196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70058" y="1719681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70058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00697" y="180066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00697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31336" y="18209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31336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61975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61975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792614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23252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23252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853891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853891" y="19153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884530" y="191538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884530" y="192888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15169" y="192888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15169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45808" y="194912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007086" y="200986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3007086" y="203685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037725" y="203685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037725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068364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3068364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3099003" y="207734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3099003" y="21043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3129641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3129641" y="211109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3236878" y="211109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333030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363669" y="134851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394308" y="138225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394308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424947" y="13957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424947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455586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455586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486225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486225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516864" y="144974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516864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547502" y="148348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547502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578141" y="1517228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578141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608780" y="158471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608780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639419" y="161845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639419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670058" y="1672442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670058" y="173992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700697" y="1739927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700697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731336" y="1787166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731336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761975" y="182765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761975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792614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792614" y="18951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823252" y="189514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823252" y="192213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85389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853891" y="19356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884530" y="193563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884530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2915169" y="195587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2915169" y="19626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2945808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2945808" y="198287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2976447" y="198287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2976447" y="20098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007086" y="2009864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007086" y="20436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037725" y="2043606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037725" y="207734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068364" y="207734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068364" y="213133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099003" y="213133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3099003" y="21448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3129641" y="214483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3129641" y="215158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3160280" y="215158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3160280" y="21583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3190919" y="215833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3190919" y="2171827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3236878" y="21718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1613016" y="1341769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333030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333030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363669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363669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394308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455586" y="139575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455586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486225" y="140250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516864" y="142275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516864" y="145649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547502" y="145649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547502" y="153072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578141" y="1530725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578141" y="161170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608780" y="161170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608780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639419" y="163195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639419" y="170618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670058" y="1706184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670058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700697" y="177366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700697" y="18276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731336" y="182765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731336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761975" y="184790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761975" y="19018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792614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792614" y="19491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823252" y="194912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823252" y="195587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853891" y="195587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853891" y="196937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2884530" y="196937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2884530" y="19761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2915169" y="197612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2915169" y="19963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2945808" y="199636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2945808" y="201661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976447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976447" y="203011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3007086" y="203011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3007086" y="20638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3037725" y="206385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3037725" y="2077349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3099003" y="207734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3099003" y="20975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3129641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3129641" y="211783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3160280" y="211783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3160280" y="2124588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3236878" y="212458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1613016" y="1341769"/>
              <a:ext cx="689375" cy="0"/>
            </a:xfrm>
            <a:custGeom>
              <a:avLst/>
              <a:pathLst>
                <a:path w="689375" h="0">
                  <a:moveTo>
                    <a:pt x="0" y="0"/>
                  </a:moveTo>
                  <a:lnTo>
                    <a:pt x="689375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302391" y="134176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302391" y="13417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333030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333030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363669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363669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394308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394308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424947" y="139575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455586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455586" y="14092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486225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486225" y="14227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516864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516864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547502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547502" y="14497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578141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578141" y="150373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608780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608780" y="155771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639419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639419" y="159820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670058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670058" y="166569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700697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700697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731336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731336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761975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761975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792614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792614" y="177366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2823252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2823252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2853891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2853891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2884530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2884530" y="18344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2915169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2915169" y="18479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945808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945808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976447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976447" y="18681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3007086" y="18681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3007086" y="188164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3037725" y="188164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3037725" y="190863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3068364" y="190863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3068364" y="192213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312964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3129641" y="1935631"/>
              <a:ext cx="107236" cy="0"/>
            </a:xfrm>
            <a:custGeom>
              <a:avLst/>
              <a:pathLst>
                <a:path w="107236" h="0">
                  <a:moveTo>
                    <a:pt x="0" y="0"/>
                  </a:moveTo>
                  <a:lnTo>
                    <a:pt x="10723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3236878" y="193563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1613016" y="1348517"/>
              <a:ext cx="781291" cy="0"/>
            </a:xfrm>
            <a:custGeom>
              <a:avLst/>
              <a:pathLst>
                <a:path w="781291" h="0">
                  <a:moveTo>
                    <a:pt x="0" y="0"/>
                  </a:moveTo>
                  <a:lnTo>
                    <a:pt x="781291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394308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394308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424947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455586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486225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516864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516864" y="142949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547502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608780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608780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639419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639419" y="156446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670058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670058" y="163195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700697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700697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731336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731336" y="1692688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792614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792614" y="173317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2823252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2823252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2853891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2853891" y="176017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2884530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2884530" y="17804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2915169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2915169" y="17939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2945808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2945808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976447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976447" y="18141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3007086" y="18141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3007086" y="18209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3037725" y="182090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3037725" y="184115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3068364" y="184115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3160280" y="186139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3160280" y="1868147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3236878" y="186814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1613016" y="1348517"/>
              <a:ext cx="750653" cy="0"/>
            </a:xfrm>
            <a:custGeom>
              <a:avLst/>
              <a:pathLst>
                <a:path w="750653" h="0">
                  <a:moveTo>
                    <a:pt x="0" y="0"/>
                  </a:moveTo>
                  <a:lnTo>
                    <a:pt x="750653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363669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363669" y="1348517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424947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455586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455586" y="13755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48622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486225" y="138900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516864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516864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547502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547502" y="143624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578141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578141" y="146324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608780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608780" y="151722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639419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639419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670058" y="153747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670058" y="158471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700697" y="158471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700697" y="162520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731336" y="162520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731336" y="165894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2761975" y="165894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2761975" y="167244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2792614" y="16724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2792614" y="167919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2823252" y="167919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2823252" y="1706184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2884530" y="170618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2884530" y="1712933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2945808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2945808" y="172643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976447" y="172643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976447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3007086" y="175342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3007086" y="176692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3037725" y="176692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3037725" y="180066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3068364" y="1800663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3068364" y="184790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3129641" y="184790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3129641" y="186139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3160280" y="186139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3160280" y="1874895"/>
              <a:ext cx="76597" cy="0"/>
            </a:xfrm>
            <a:custGeom>
              <a:avLst/>
              <a:pathLst>
                <a:path w="76597" h="0">
                  <a:moveTo>
                    <a:pt x="0" y="0"/>
                  </a:moveTo>
                  <a:lnTo>
                    <a:pt x="7659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3236878" y="187489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1613016" y="1348517"/>
              <a:ext cx="720014" cy="0"/>
            </a:xfrm>
            <a:custGeom>
              <a:avLst/>
              <a:pathLst>
                <a:path w="720014" h="0">
                  <a:moveTo>
                    <a:pt x="0" y="0"/>
                  </a:moveTo>
                  <a:lnTo>
                    <a:pt x="7200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333030" y="134851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333030" y="1348517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363669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363669" y="13552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394308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394308" y="136201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424947" y="136876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455586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455586" y="138225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486225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486225" y="140250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516864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516864" y="141600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547502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547502" y="144299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578141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578141" y="1469989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608780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608780" y="148348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639419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639419" y="151048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670058" y="151048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670058" y="153747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700697" y="153747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700697" y="1544222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731336" y="15442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731336" y="1577964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761975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761975" y="161845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2792614" y="161845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2792614" y="163870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2823252" y="163870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2823252" y="164544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2853891" y="164544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2853891" y="1672442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2915169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2915169" y="1692688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2945808" y="169268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2945808" y="171293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2976447" y="17129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pl721"/>
            <p:cNvSpPr/>
            <p:nvPr/>
          </p:nvSpPr>
          <p:spPr>
            <a:xfrm>
              <a:off x="2976447" y="1746675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3" name="pl722"/>
            <p:cNvSpPr/>
            <p:nvPr/>
          </p:nvSpPr>
          <p:spPr>
            <a:xfrm>
              <a:off x="3007086" y="174667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4" name="pl723"/>
            <p:cNvSpPr/>
            <p:nvPr/>
          </p:nvSpPr>
          <p:spPr>
            <a:xfrm>
              <a:off x="3007086" y="1753423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5" name="pl724"/>
            <p:cNvSpPr/>
            <p:nvPr/>
          </p:nvSpPr>
          <p:spPr>
            <a:xfrm>
              <a:off x="3037725" y="175342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3037725" y="1787166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3068364" y="17871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3068364" y="1807411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3099003" y="18074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3099003" y="1827656"/>
              <a:ext cx="61277" cy="0"/>
            </a:xfrm>
            <a:custGeom>
              <a:avLst/>
              <a:pathLst>
                <a:path w="61277" h="0">
                  <a:moveTo>
                    <a:pt x="0" y="0"/>
                  </a:moveTo>
                  <a:lnTo>
                    <a:pt x="61277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3160280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3160280" y="1854650"/>
              <a:ext cx="30638" cy="0"/>
            </a:xfrm>
            <a:custGeom>
              <a:avLst/>
              <a:pathLst>
                <a:path w="30638" h="0">
                  <a:moveTo>
                    <a:pt x="0" y="0"/>
                  </a:moveTo>
                  <a:lnTo>
                    <a:pt x="3063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3190919" y="18546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3190919" y="1861399"/>
              <a:ext cx="45958" cy="0"/>
            </a:xfrm>
            <a:custGeom>
              <a:avLst/>
              <a:pathLst>
                <a:path w="45958" h="0">
                  <a:moveTo>
                    <a:pt x="0" y="0"/>
                  </a:moveTo>
                  <a:lnTo>
                    <a:pt x="45958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3236878" y="18613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tx735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37" name="tx736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38" name="tx737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39" name="rc73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pl74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392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5148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637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75992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882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4005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4127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42501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43727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44952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46178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47403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48629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49854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51080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51693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4535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576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698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82120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943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40663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418886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431142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44339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455653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46790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48016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492420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50467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468853" y="1335020"/>
              <a:ext cx="1623861" cy="954628"/>
            </a:xfrm>
            <a:custGeom>
              <a:avLst/>
              <a:pathLst>
                <a:path w="1623861" h="954628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2"/>
                  </a:lnTo>
                  <a:lnTo>
                    <a:pt x="367666" y="2"/>
                  </a:lnTo>
                  <a:lnTo>
                    <a:pt x="367666" y="4"/>
                  </a:lnTo>
                  <a:lnTo>
                    <a:pt x="398305" y="4"/>
                  </a:lnTo>
                  <a:lnTo>
                    <a:pt x="398305" y="9"/>
                  </a:lnTo>
                  <a:lnTo>
                    <a:pt x="428944" y="9"/>
                  </a:lnTo>
                  <a:lnTo>
                    <a:pt x="428944" y="19"/>
                  </a:lnTo>
                  <a:lnTo>
                    <a:pt x="459583" y="19"/>
                  </a:lnTo>
                  <a:lnTo>
                    <a:pt x="459583" y="42"/>
                  </a:lnTo>
                  <a:lnTo>
                    <a:pt x="490222" y="42"/>
                  </a:lnTo>
                  <a:lnTo>
                    <a:pt x="490222" y="88"/>
                  </a:lnTo>
                  <a:lnTo>
                    <a:pt x="520861" y="88"/>
                  </a:lnTo>
                  <a:lnTo>
                    <a:pt x="520861" y="187"/>
                  </a:lnTo>
                  <a:lnTo>
                    <a:pt x="551500" y="187"/>
                  </a:lnTo>
                  <a:lnTo>
                    <a:pt x="551500" y="394"/>
                  </a:lnTo>
                  <a:lnTo>
                    <a:pt x="582139" y="394"/>
                  </a:lnTo>
                  <a:lnTo>
                    <a:pt x="582139" y="829"/>
                  </a:lnTo>
                  <a:lnTo>
                    <a:pt x="612777" y="829"/>
                  </a:lnTo>
                  <a:lnTo>
                    <a:pt x="612777" y="1731"/>
                  </a:lnTo>
                  <a:lnTo>
                    <a:pt x="643416" y="1731"/>
                  </a:lnTo>
                  <a:lnTo>
                    <a:pt x="643416" y="3579"/>
                  </a:lnTo>
                  <a:lnTo>
                    <a:pt x="674055" y="3579"/>
                  </a:lnTo>
                  <a:lnTo>
                    <a:pt x="674055" y="7143"/>
                  </a:lnTo>
                  <a:lnTo>
                    <a:pt x="704694" y="7143"/>
                  </a:lnTo>
                  <a:lnTo>
                    <a:pt x="704694" y="13877"/>
                  </a:lnTo>
                  <a:lnTo>
                    <a:pt x="735333" y="13877"/>
                  </a:lnTo>
                  <a:lnTo>
                    <a:pt x="735333" y="25419"/>
                  </a:lnTo>
                  <a:lnTo>
                    <a:pt x="765972" y="25419"/>
                  </a:lnTo>
                  <a:lnTo>
                    <a:pt x="765972" y="43038"/>
                  </a:lnTo>
                  <a:lnTo>
                    <a:pt x="796611" y="43038"/>
                  </a:lnTo>
                  <a:lnTo>
                    <a:pt x="796611" y="62673"/>
                  </a:lnTo>
                  <a:lnTo>
                    <a:pt x="827250" y="62673"/>
                  </a:lnTo>
                  <a:lnTo>
                    <a:pt x="827250" y="83891"/>
                  </a:lnTo>
                  <a:lnTo>
                    <a:pt x="857889" y="83891"/>
                  </a:lnTo>
                  <a:lnTo>
                    <a:pt x="857889" y="106130"/>
                  </a:lnTo>
                  <a:lnTo>
                    <a:pt x="888528" y="106130"/>
                  </a:lnTo>
                  <a:lnTo>
                    <a:pt x="888528" y="134167"/>
                  </a:lnTo>
                  <a:lnTo>
                    <a:pt x="919166" y="134167"/>
                  </a:lnTo>
                  <a:lnTo>
                    <a:pt x="919166" y="171873"/>
                  </a:lnTo>
                  <a:lnTo>
                    <a:pt x="949805" y="171873"/>
                  </a:lnTo>
                  <a:lnTo>
                    <a:pt x="949805" y="219916"/>
                  </a:lnTo>
                  <a:lnTo>
                    <a:pt x="980444" y="219916"/>
                  </a:lnTo>
                  <a:lnTo>
                    <a:pt x="980444" y="279451"/>
                  </a:lnTo>
                  <a:lnTo>
                    <a:pt x="1011083" y="279451"/>
                  </a:lnTo>
                  <a:lnTo>
                    <a:pt x="1011083" y="346872"/>
                  </a:lnTo>
                  <a:lnTo>
                    <a:pt x="1041722" y="346872"/>
                  </a:lnTo>
                  <a:lnTo>
                    <a:pt x="1041722" y="420448"/>
                  </a:lnTo>
                  <a:lnTo>
                    <a:pt x="1072361" y="420448"/>
                  </a:lnTo>
                  <a:lnTo>
                    <a:pt x="1072361" y="497095"/>
                  </a:lnTo>
                  <a:lnTo>
                    <a:pt x="1103000" y="497095"/>
                  </a:lnTo>
                  <a:lnTo>
                    <a:pt x="1103000" y="560899"/>
                  </a:lnTo>
                  <a:lnTo>
                    <a:pt x="1133639" y="560899"/>
                  </a:lnTo>
                  <a:lnTo>
                    <a:pt x="1133639" y="608626"/>
                  </a:lnTo>
                  <a:lnTo>
                    <a:pt x="1164278" y="608626"/>
                  </a:lnTo>
                  <a:lnTo>
                    <a:pt x="1164278" y="647101"/>
                  </a:lnTo>
                  <a:lnTo>
                    <a:pt x="1194917" y="647101"/>
                  </a:lnTo>
                  <a:lnTo>
                    <a:pt x="1194917" y="678046"/>
                  </a:lnTo>
                  <a:lnTo>
                    <a:pt x="1225555" y="678046"/>
                  </a:lnTo>
                  <a:lnTo>
                    <a:pt x="1225555" y="700901"/>
                  </a:lnTo>
                  <a:lnTo>
                    <a:pt x="1256194" y="700901"/>
                  </a:lnTo>
                  <a:lnTo>
                    <a:pt x="1256194" y="720020"/>
                  </a:lnTo>
                  <a:lnTo>
                    <a:pt x="1286833" y="720020"/>
                  </a:lnTo>
                  <a:lnTo>
                    <a:pt x="1286833" y="739774"/>
                  </a:lnTo>
                  <a:lnTo>
                    <a:pt x="1317472" y="739774"/>
                  </a:lnTo>
                  <a:lnTo>
                    <a:pt x="1317472" y="762844"/>
                  </a:lnTo>
                  <a:lnTo>
                    <a:pt x="1348111" y="762844"/>
                  </a:lnTo>
                  <a:lnTo>
                    <a:pt x="1348111" y="792027"/>
                  </a:lnTo>
                  <a:lnTo>
                    <a:pt x="1378750" y="792027"/>
                  </a:lnTo>
                  <a:lnTo>
                    <a:pt x="1378750" y="824904"/>
                  </a:lnTo>
                  <a:lnTo>
                    <a:pt x="1409389" y="824904"/>
                  </a:lnTo>
                  <a:lnTo>
                    <a:pt x="1409389" y="860535"/>
                  </a:lnTo>
                  <a:lnTo>
                    <a:pt x="1440028" y="860535"/>
                  </a:lnTo>
                  <a:lnTo>
                    <a:pt x="1440028" y="892227"/>
                  </a:lnTo>
                  <a:lnTo>
                    <a:pt x="1470667" y="892227"/>
                  </a:lnTo>
                  <a:lnTo>
                    <a:pt x="1470667" y="917460"/>
                  </a:lnTo>
                  <a:lnTo>
                    <a:pt x="1501306" y="917460"/>
                  </a:lnTo>
                  <a:lnTo>
                    <a:pt x="1501306" y="932949"/>
                  </a:lnTo>
                  <a:lnTo>
                    <a:pt x="1531944" y="932949"/>
                  </a:lnTo>
                  <a:lnTo>
                    <a:pt x="1531944" y="942370"/>
                  </a:lnTo>
                  <a:lnTo>
                    <a:pt x="1562583" y="942370"/>
                  </a:lnTo>
                  <a:lnTo>
                    <a:pt x="1562583" y="948048"/>
                  </a:lnTo>
                  <a:lnTo>
                    <a:pt x="1593222" y="948048"/>
                  </a:lnTo>
                  <a:lnTo>
                    <a:pt x="1593222" y="951906"/>
                  </a:lnTo>
                  <a:lnTo>
                    <a:pt x="1623861" y="951906"/>
                  </a:lnTo>
                  <a:lnTo>
                    <a:pt x="1623861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3468853" y="1335020"/>
              <a:ext cx="1623861" cy="795499"/>
            </a:xfrm>
            <a:custGeom>
              <a:avLst/>
              <a:pathLst>
                <a:path w="1623861" h="795499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3"/>
                  </a:lnTo>
                  <a:lnTo>
                    <a:pt x="398305" y="3"/>
                  </a:lnTo>
                  <a:lnTo>
                    <a:pt x="398305" y="7"/>
                  </a:lnTo>
                  <a:lnTo>
                    <a:pt x="428944" y="7"/>
                  </a:lnTo>
                  <a:lnTo>
                    <a:pt x="428944" y="15"/>
                  </a:lnTo>
                  <a:lnTo>
                    <a:pt x="459583" y="15"/>
                  </a:lnTo>
                  <a:lnTo>
                    <a:pt x="459583" y="33"/>
                  </a:lnTo>
                  <a:lnTo>
                    <a:pt x="490222" y="33"/>
                  </a:lnTo>
                  <a:lnTo>
                    <a:pt x="490222" y="71"/>
                  </a:lnTo>
                  <a:lnTo>
                    <a:pt x="520861" y="71"/>
                  </a:lnTo>
                  <a:lnTo>
                    <a:pt x="520861" y="149"/>
                  </a:lnTo>
                  <a:lnTo>
                    <a:pt x="551500" y="149"/>
                  </a:lnTo>
                  <a:lnTo>
                    <a:pt x="551500" y="315"/>
                  </a:lnTo>
                  <a:lnTo>
                    <a:pt x="582139" y="315"/>
                  </a:lnTo>
                  <a:lnTo>
                    <a:pt x="582139" y="664"/>
                  </a:lnTo>
                  <a:lnTo>
                    <a:pt x="612777" y="664"/>
                  </a:lnTo>
                  <a:lnTo>
                    <a:pt x="612777" y="1384"/>
                  </a:lnTo>
                  <a:lnTo>
                    <a:pt x="643416" y="1384"/>
                  </a:lnTo>
                  <a:lnTo>
                    <a:pt x="643416" y="2864"/>
                  </a:lnTo>
                  <a:lnTo>
                    <a:pt x="674055" y="2864"/>
                  </a:lnTo>
                  <a:lnTo>
                    <a:pt x="674055" y="5716"/>
                  </a:lnTo>
                  <a:lnTo>
                    <a:pt x="704694" y="5716"/>
                  </a:lnTo>
                  <a:lnTo>
                    <a:pt x="704694" y="11107"/>
                  </a:lnTo>
                  <a:lnTo>
                    <a:pt x="735333" y="11107"/>
                  </a:lnTo>
                  <a:lnTo>
                    <a:pt x="735333" y="20354"/>
                  </a:lnTo>
                  <a:lnTo>
                    <a:pt x="765972" y="20354"/>
                  </a:lnTo>
                  <a:lnTo>
                    <a:pt x="765972" y="34485"/>
                  </a:lnTo>
                  <a:lnTo>
                    <a:pt x="796611" y="34485"/>
                  </a:lnTo>
                  <a:lnTo>
                    <a:pt x="796611" y="50255"/>
                  </a:lnTo>
                  <a:lnTo>
                    <a:pt x="827250" y="50255"/>
                  </a:lnTo>
                  <a:lnTo>
                    <a:pt x="827250" y="67324"/>
                  </a:lnTo>
                  <a:lnTo>
                    <a:pt x="857889" y="67324"/>
                  </a:lnTo>
                  <a:lnTo>
                    <a:pt x="857889" y="85243"/>
                  </a:lnTo>
                  <a:lnTo>
                    <a:pt x="888528" y="85243"/>
                  </a:lnTo>
                  <a:lnTo>
                    <a:pt x="888528" y="107878"/>
                  </a:lnTo>
                  <a:lnTo>
                    <a:pt x="919166" y="107878"/>
                  </a:lnTo>
                  <a:lnTo>
                    <a:pt x="919166" y="138397"/>
                  </a:lnTo>
                  <a:lnTo>
                    <a:pt x="949805" y="138397"/>
                  </a:lnTo>
                  <a:lnTo>
                    <a:pt x="949805" y="177415"/>
                  </a:lnTo>
                  <a:lnTo>
                    <a:pt x="980444" y="177415"/>
                  </a:lnTo>
                  <a:lnTo>
                    <a:pt x="980444" y="225977"/>
                  </a:lnTo>
                  <a:lnTo>
                    <a:pt x="1011083" y="225977"/>
                  </a:lnTo>
                  <a:lnTo>
                    <a:pt x="1011083" y="281261"/>
                  </a:lnTo>
                  <a:lnTo>
                    <a:pt x="1041722" y="281261"/>
                  </a:lnTo>
                  <a:lnTo>
                    <a:pt x="1041722" y="341955"/>
                  </a:lnTo>
                  <a:lnTo>
                    <a:pt x="1072361" y="341955"/>
                  </a:lnTo>
                  <a:lnTo>
                    <a:pt x="1072361" y="405601"/>
                  </a:lnTo>
                  <a:lnTo>
                    <a:pt x="1103000" y="405601"/>
                  </a:lnTo>
                  <a:lnTo>
                    <a:pt x="1103000" y="458920"/>
                  </a:lnTo>
                  <a:lnTo>
                    <a:pt x="1133639" y="458920"/>
                  </a:lnTo>
                  <a:lnTo>
                    <a:pt x="1133639" y="499013"/>
                  </a:lnTo>
                  <a:lnTo>
                    <a:pt x="1164278" y="499013"/>
                  </a:lnTo>
                  <a:lnTo>
                    <a:pt x="1164278" y="531467"/>
                  </a:lnTo>
                  <a:lnTo>
                    <a:pt x="1194917" y="531467"/>
                  </a:lnTo>
                  <a:lnTo>
                    <a:pt x="1194917" y="557657"/>
                  </a:lnTo>
                  <a:lnTo>
                    <a:pt x="1225555" y="557657"/>
                  </a:lnTo>
                  <a:lnTo>
                    <a:pt x="1225555" y="577052"/>
                  </a:lnTo>
                  <a:lnTo>
                    <a:pt x="1256194" y="577052"/>
                  </a:lnTo>
                  <a:lnTo>
                    <a:pt x="1256194" y="593311"/>
                  </a:lnTo>
                  <a:lnTo>
                    <a:pt x="1286833" y="593311"/>
                  </a:lnTo>
                  <a:lnTo>
                    <a:pt x="1286833" y="610143"/>
                  </a:lnTo>
                  <a:lnTo>
                    <a:pt x="1317472" y="610143"/>
                  </a:lnTo>
                  <a:lnTo>
                    <a:pt x="1317472" y="629843"/>
                  </a:lnTo>
                  <a:lnTo>
                    <a:pt x="1348111" y="629843"/>
                  </a:lnTo>
                  <a:lnTo>
                    <a:pt x="1348111" y="654830"/>
                  </a:lnTo>
                  <a:lnTo>
                    <a:pt x="1378750" y="654830"/>
                  </a:lnTo>
                  <a:lnTo>
                    <a:pt x="1378750" y="683072"/>
                  </a:lnTo>
                  <a:lnTo>
                    <a:pt x="1409389" y="683072"/>
                  </a:lnTo>
                  <a:lnTo>
                    <a:pt x="1409389" y="713793"/>
                  </a:lnTo>
                  <a:lnTo>
                    <a:pt x="1440028" y="713793"/>
                  </a:lnTo>
                  <a:lnTo>
                    <a:pt x="1440028" y="741217"/>
                  </a:lnTo>
                  <a:lnTo>
                    <a:pt x="1470667" y="741217"/>
                  </a:lnTo>
                  <a:lnTo>
                    <a:pt x="1470667" y="763121"/>
                  </a:lnTo>
                  <a:lnTo>
                    <a:pt x="1501306" y="763121"/>
                  </a:lnTo>
                  <a:lnTo>
                    <a:pt x="1501306" y="776597"/>
                  </a:lnTo>
                  <a:lnTo>
                    <a:pt x="1531944" y="776597"/>
                  </a:lnTo>
                  <a:lnTo>
                    <a:pt x="1531944" y="784806"/>
                  </a:lnTo>
                  <a:lnTo>
                    <a:pt x="1562583" y="784806"/>
                  </a:lnTo>
                  <a:lnTo>
                    <a:pt x="1562583" y="789757"/>
                  </a:lnTo>
                  <a:lnTo>
                    <a:pt x="1593222" y="789757"/>
                  </a:lnTo>
                  <a:lnTo>
                    <a:pt x="1593222" y="793124"/>
                  </a:lnTo>
                  <a:lnTo>
                    <a:pt x="1623861" y="793124"/>
                  </a:lnTo>
                  <a:lnTo>
                    <a:pt x="1623861" y="795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3468853" y="1335020"/>
              <a:ext cx="1623861" cy="529184"/>
            </a:xfrm>
            <a:custGeom>
              <a:avLst/>
              <a:pathLst>
                <a:path w="1623861" h="529184">
                  <a:moveTo>
                    <a:pt x="0" y="0"/>
                  </a:moveTo>
                  <a:lnTo>
                    <a:pt x="30638" y="0"/>
                  </a:lnTo>
                  <a:lnTo>
                    <a:pt x="30638" y="0"/>
                  </a:lnTo>
                  <a:lnTo>
                    <a:pt x="61277" y="0"/>
                  </a:lnTo>
                  <a:lnTo>
                    <a:pt x="61277" y="0"/>
                  </a:lnTo>
                  <a:lnTo>
                    <a:pt x="91916" y="0"/>
                  </a:lnTo>
                  <a:lnTo>
                    <a:pt x="91916" y="0"/>
                  </a:lnTo>
                  <a:lnTo>
                    <a:pt x="122555" y="0"/>
                  </a:lnTo>
                  <a:lnTo>
                    <a:pt x="122555" y="0"/>
                  </a:lnTo>
                  <a:lnTo>
                    <a:pt x="153194" y="0"/>
                  </a:lnTo>
                  <a:lnTo>
                    <a:pt x="153194" y="0"/>
                  </a:lnTo>
                  <a:lnTo>
                    <a:pt x="183833" y="0"/>
                  </a:lnTo>
                  <a:lnTo>
                    <a:pt x="183833" y="0"/>
                  </a:lnTo>
                  <a:lnTo>
                    <a:pt x="214472" y="0"/>
                  </a:lnTo>
                  <a:lnTo>
                    <a:pt x="214472" y="0"/>
                  </a:lnTo>
                  <a:lnTo>
                    <a:pt x="245111" y="0"/>
                  </a:lnTo>
                  <a:lnTo>
                    <a:pt x="245111" y="0"/>
                  </a:lnTo>
                  <a:lnTo>
                    <a:pt x="275750" y="0"/>
                  </a:lnTo>
                  <a:lnTo>
                    <a:pt x="275750" y="0"/>
                  </a:lnTo>
                  <a:lnTo>
                    <a:pt x="306388" y="0"/>
                  </a:lnTo>
                  <a:lnTo>
                    <a:pt x="306388" y="0"/>
                  </a:lnTo>
                  <a:lnTo>
                    <a:pt x="337027" y="0"/>
                  </a:lnTo>
                  <a:lnTo>
                    <a:pt x="337027" y="1"/>
                  </a:lnTo>
                  <a:lnTo>
                    <a:pt x="367666" y="1"/>
                  </a:lnTo>
                  <a:lnTo>
                    <a:pt x="367666" y="2"/>
                  </a:lnTo>
                  <a:lnTo>
                    <a:pt x="398305" y="2"/>
                  </a:lnTo>
                  <a:lnTo>
                    <a:pt x="398305" y="4"/>
                  </a:lnTo>
                  <a:lnTo>
                    <a:pt x="428944" y="4"/>
                  </a:lnTo>
                  <a:lnTo>
                    <a:pt x="428944" y="9"/>
                  </a:lnTo>
                  <a:lnTo>
                    <a:pt x="459583" y="9"/>
                  </a:lnTo>
                  <a:lnTo>
                    <a:pt x="459583" y="21"/>
                  </a:lnTo>
                  <a:lnTo>
                    <a:pt x="490222" y="21"/>
                  </a:lnTo>
                  <a:lnTo>
                    <a:pt x="490222" y="44"/>
                  </a:lnTo>
                  <a:lnTo>
                    <a:pt x="520861" y="44"/>
                  </a:lnTo>
                  <a:lnTo>
                    <a:pt x="520861" y="93"/>
                  </a:lnTo>
                  <a:lnTo>
                    <a:pt x="551500" y="93"/>
                  </a:lnTo>
                  <a:lnTo>
                    <a:pt x="551500" y="197"/>
                  </a:lnTo>
                  <a:lnTo>
                    <a:pt x="582139" y="197"/>
                  </a:lnTo>
                  <a:lnTo>
                    <a:pt x="582139" y="415"/>
                  </a:lnTo>
                  <a:lnTo>
                    <a:pt x="612777" y="415"/>
                  </a:lnTo>
                  <a:lnTo>
                    <a:pt x="612777" y="865"/>
                  </a:lnTo>
                  <a:lnTo>
                    <a:pt x="643416" y="865"/>
                  </a:lnTo>
                  <a:lnTo>
                    <a:pt x="643416" y="1790"/>
                  </a:lnTo>
                  <a:lnTo>
                    <a:pt x="674055" y="1790"/>
                  </a:lnTo>
                  <a:lnTo>
                    <a:pt x="674055" y="3573"/>
                  </a:lnTo>
                  <a:lnTo>
                    <a:pt x="704694" y="3573"/>
                  </a:lnTo>
                  <a:lnTo>
                    <a:pt x="704694" y="6947"/>
                  </a:lnTo>
                  <a:lnTo>
                    <a:pt x="735333" y="6947"/>
                  </a:lnTo>
                  <a:lnTo>
                    <a:pt x="735333" y="12739"/>
                  </a:lnTo>
                  <a:lnTo>
                    <a:pt x="765972" y="12739"/>
                  </a:lnTo>
                  <a:lnTo>
                    <a:pt x="765972" y="21605"/>
                  </a:lnTo>
                  <a:lnTo>
                    <a:pt x="796611" y="21605"/>
                  </a:lnTo>
                  <a:lnTo>
                    <a:pt x="796611" y="31520"/>
                  </a:lnTo>
                  <a:lnTo>
                    <a:pt x="827250" y="31520"/>
                  </a:lnTo>
                  <a:lnTo>
                    <a:pt x="827250" y="42276"/>
                  </a:lnTo>
                  <a:lnTo>
                    <a:pt x="857889" y="42276"/>
                  </a:lnTo>
                  <a:lnTo>
                    <a:pt x="857889" y="53597"/>
                  </a:lnTo>
                  <a:lnTo>
                    <a:pt x="888528" y="53597"/>
                  </a:lnTo>
                  <a:lnTo>
                    <a:pt x="888528" y="67938"/>
                  </a:lnTo>
                  <a:lnTo>
                    <a:pt x="919166" y="67938"/>
                  </a:lnTo>
                  <a:lnTo>
                    <a:pt x="919166" y="87349"/>
                  </a:lnTo>
                  <a:lnTo>
                    <a:pt x="949805" y="87349"/>
                  </a:lnTo>
                  <a:lnTo>
                    <a:pt x="949805" y="112294"/>
                  </a:lnTo>
                  <a:lnTo>
                    <a:pt x="980444" y="112294"/>
                  </a:lnTo>
                  <a:lnTo>
                    <a:pt x="980444" y="143542"/>
                  </a:lnTo>
                  <a:lnTo>
                    <a:pt x="1011083" y="143542"/>
                  </a:lnTo>
                  <a:lnTo>
                    <a:pt x="1011083" y="179397"/>
                  </a:lnTo>
                  <a:lnTo>
                    <a:pt x="1041722" y="179397"/>
                  </a:lnTo>
                  <a:lnTo>
                    <a:pt x="1041722" y="219117"/>
                  </a:lnTo>
                  <a:lnTo>
                    <a:pt x="1072361" y="219117"/>
                  </a:lnTo>
                  <a:lnTo>
                    <a:pt x="1072361" y="261183"/>
                  </a:lnTo>
                  <a:lnTo>
                    <a:pt x="1103000" y="261183"/>
                  </a:lnTo>
                  <a:lnTo>
                    <a:pt x="1103000" y="296762"/>
                  </a:lnTo>
                  <a:lnTo>
                    <a:pt x="1133639" y="296762"/>
                  </a:lnTo>
                  <a:lnTo>
                    <a:pt x="1133639" y="323724"/>
                  </a:lnTo>
                  <a:lnTo>
                    <a:pt x="1164278" y="323724"/>
                  </a:lnTo>
                  <a:lnTo>
                    <a:pt x="1164278" y="345685"/>
                  </a:lnTo>
                  <a:lnTo>
                    <a:pt x="1194917" y="345685"/>
                  </a:lnTo>
                  <a:lnTo>
                    <a:pt x="1194917" y="363497"/>
                  </a:lnTo>
                  <a:lnTo>
                    <a:pt x="1225555" y="363497"/>
                  </a:lnTo>
                  <a:lnTo>
                    <a:pt x="1225555" y="376740"/>
                  </a:lnTo>
                  <a:lnTo>
                    <a:pt x="1256194" y="376740"/>
                  </a:lnTo>
                  <a:lnTo>
                    <a:pt x="1256194" y="387877"/>
                  </a:lnTo>
                  <a:lnTo>
                    <a:pt x="1286833" y="387877"/>
                  </a:lnTo>
                  <a:lnTo>
                    <a:pt x="1286833" y="399441"/>
                  </a:lnTo>
                  <a:lnTo>
                    <a:pt x="1317472" y="399441"/>
                  </a:lnTo>
                  <a:lnTo>
                    <a:pt x="1317472" y="413019"/>
                  </a:lnTo>
                  <a:lnTo>
                    <a:pt x="1348111" y="413019"/>
                  </a:lnTo>
                  <a:lnTo>
                    <a:pt x="1348111" y="430312"/>
                  </a:lnTo>
                  <a:lnTo>
                    <a:pt x="1378750" y="430312"/>
                  </a:lnTo>
                  <a:lnTo>
                    <a:pt x="1378750" y="449952"/>
                  </a:lnTo>
                  <a:lnTo>
                    <a:pt x="1409389" y="449952"/>
                  </a:lnTo>
                  <a:lnTo>
                    <a:pt x="1409389" y="471434"/>
                  </a:lnTo>
                  <a:lnTo>
                    <a:pt x="1440028" y="471434"/>
                  </a:lnTo>
                  <a:lnTo>
                    <a:pt x="1440028" y="490717"/>
                  </a:lnTo>
                  <a:lnTo>
                    <a:pt x="1470667" y="490717"/>
                  </a:lnTo>
                  <a:lnTo>
                    <a:pt x="1470667" y="506190"/>
                  </a:lnTo>
                  <a:lnTo>
                    <a:pt x="1501306" y="506190"/>
                  </a:lnTo>
                  <a:lnTo>
                    <a:pt x="1501306" y="515743"/>
                  </a:lnTo>
                  <a:lnTo>
                    <a:pt x="1531944" y="515743"/>
                  </a:lnTo>
                  <a:lnTo>
                    <a:pt x="1531944" y="521574"/>
                  </a:lnTo>
                  <a:lnTo>
                    <a:pt x="1562583" y="521574"/>
                  </a:lnTo>
                  <a:lnTo>
                    <a:pt x="1562583" y="525096"/>
                  </a:lnTo>
                  <a:lnTo>
                    <a:pt x="1593222" y="525096"/>
                  </a:lnTo>
                  <a:lnTo>
                    <a:pt x="1593222" y="527492"/>
                  </a:lnTo>
                  <a:lnTo>
                    <a:pt x="1623861" y="527492"/>
                  </a:lnTo>
                  <a:lnTo>
                    <a:pt x="1623861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4971326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4971326" y="2017510"/>
              <a:ext cx="151735" cy="8693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71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4971326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00" name="tx79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01" name="tx80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06" name="pl805"/>
            <p:cNvSpPr/>
            <p:nvPr/>
          </p:nvSpPr>
          <p:spPr>
            <a:xfrm>
              <a:off x="1597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pl806"/>
            <p:cNvSpPr/>
            <p:nvPr/>
          </p:nvSpPr>
          <p:spPr>
            <a:xfrm>
              <a:off x="1720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8" name="pl807"/>
            <p:cNvSpPr/>
            <p:nvPr/>
          </p:nvSpPr>
          <p:spPr>
            <a:xfrm>
              <a:off x="1842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9653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2087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2104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23330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pl812"/>
            <p:cNvSpPr/>
            <p:nvPr/>
          </p:nvSpPr>
          <p:spPr>
            <a:xfrm>
              <a:off x="245558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4" name="pl813"/>
            <p:cNvSpPr/>
            <p:nvPr/>
          </p:nvSpPr>
          <p:spPr>
            <a:xfrm>
              <a:off x="2578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5" name="pl814"/>
            <p:cNvSpPr/>
            <p:nvPr/>
          </p:nvSpPr>
          <p:spPr>
            <a:xfrm>
              <a:off x="27006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6" name="pl815"/>
            <p:cNvSpPr/>
            <p:nvPr/>
          </p:nvSpPr>
          <p:spPr>
            <a:xfrm>
              <a:off x="28232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29458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30683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319091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tx819"/>
            <p:cNvSpPr/>
            <p:nvPr/>
          </p:nvSpPr>
          <p:spPr>
            <a:xfrm>
              <a:off x="1562144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1684700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22" name="tx821"/>
            <p:cNvSpPr/>
            <p:nvPr/>
          </p:nvSpPr>
          <p:spPr>
            <a:xfrm>
              <a:off x="18072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23" name="tx822"/>
            <p:cNvSpPr/>
            <p:nvPr/>
          </p:nvSpPr>
          <p:spPr>
            <a:xfrm>
              <a:off x="1894258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24" name="tx823"/>
            <p:cNvSpPr/>
            <p:nvPr/>
          </p:nvSpPr>
          <p:spPr>
            <a:xfrm>
              <a:off x="2016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25" name="tx824"/>
            <p:cNvSpPr/>
            <p:nvPr/>
          </p:nvSpPr>
          <p:spPr>
            <a:xfrm>
              <a:off x="213936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226192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238448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2507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26295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275214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2874703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299725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311981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34" name="pl833"/>
            <p:cNvSpPr/>
            <p:nvPr/>
          </p:nvSpPr>
          <p:spPr>
            <a:xfrm>
              <a:off x="34535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3576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pl835"/>
            <p:cNvSpPr/>
            <p:nvPr/>
          </p:nvSpPr>
          <p:spPr>
            <a:xfrm>
              <a:off x="3698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7" name="pl836"/>
            <p:cNvSpPr/>
            <p:nvPr/>
          </p:nvSpPr>
          <p:spPr>
            <a:xfrm>
              <a:off x="382120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8" name="pl837"/>
            <p:cNvSpPr/>
            <p:nvPr/>
          </p:nvSpPr>
          <p:spPr>
            <a:xfrm>
              <a:off x="3943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9" name="pl838"/>
            <p:cNvSpPr/>
            <p:nvPr/>
          </p:nvSpPr>
          <p:spPr>
            <a:xfrm>
              <a:off x="40663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0" name="pl839"/>
            <p:cNvSpPr/>
            <p:nvPr/>
          </p:nvSpPr>
          <p:spPr>
            <a:xfrm>
              <a:off x="418886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43114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44339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45565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pl843"/>
            <p:cNvSpPr/>
            <p:nvPr/>
          </p:nvSpPr>
          <p:spPr>
            <a:xfrm>
              <a:off x="467908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480164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492420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504675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tx847"/>
            <p:cNvSpPr/>
            <p:nvPr/>
          </p:nvSpPr>
          <p:spPr>
            <a:xfrm>
              <a:off x="341798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49" name="tx848"/>
            <p:cNvSpPr/>
            <p:nvPr/>
          </p:nvSpPr>
          <p:spPr>
            <a:xfrm>
              <a:off x="354053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50" name="tx849"/>
            <p:cNvSpPr/>
            <p:nvPr/>
          </p:nvSpPr>
          <p:spPr>
            <a:xfrm>
              <a:off x="366309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51" name="tx850"/>
            <p:cNvSpPr/>
            <p:nvPr/>
          </p:nvSpPr>
          <p:spPr>
            <a:xfrm>
              <a:off x="375009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52" name="tx851"/>
            <p:cNvSpPr/>
            <p:nvPr/>
          </p:nvSpPr>
          <p:spPr>
            <a:xfrm>
              <a:off x="3872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53" name="tx852"/>
            <p:cNvSpPr/>
            <p:nvPr/>
          </p:nvSpPr>
          <p:spPr>
            <a:xfrm>
              <a:off x="39952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4117762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55" name="tx854"/>
            <p:cNvSpPr/>
            <p:nvPr/>
          </p:nvSpPr>
          <p:spPr>
            <a:xfrm>
              <a:off x="42403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56" name="tx855"/>
            <p:cNvSpPr/>
            <p:nvPr/>
          </p:nvSpPr>
          <p:spPr>
            <a:xfrm>
              <a:off x="43628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57" name="tx856"/>
            <p:cNvSpPr/>
            <p:nvPr/>
          </p:nvSpPr>
          <p:spPr>
            <a:xfrm>
              <a:off x="44854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8" name="tx857"/>
            <p:cNvSpPr/>
            <p:nvPr/>
          </p:nvSpPr>
          <p:spPr>
            <a:xfrm>
              <a:off x="460798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4730540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485309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497565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73" name="pl87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4" name="pl87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5" name="pl87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6" name="pl87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7" name="pl87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8" name="pl87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9" name="pl87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0" name="pl87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1" name="pl88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2" name="pl88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3" name="pl88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tx88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85" name="tx88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86" name="rc88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7" name="tx88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88" name="rc88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895" name="tx894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896" name="tx895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2024-10-22T00:39:34Z</dcterms:modified>
  <cp:category/>
</cp:coreProperties>
</file>