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7445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7422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739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24576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434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24110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32387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87470" y="1254816"/>
              <a:ext cx="3748346" cy="2769759"/>
            </a:xfrm>
            <a:custGeom>
              <a:avLst/>
              <a:pathLst>
                <a:path w="3748346" h="2769759">
                  <a:moveTo>
                    <a:pt x="0" y="2769759"/>
                  </a:moveTo>
                  <a:lnTo>
                    <a:pt x="70723" y="2769758"/>
                  </a:lnTo>
                  <a:lnTo>
                    <a:pt x="141447" y="2769757"/>
                  </a:lnTo>
                  <a:lnTo>
                    <a:pt x="212170" y="2769756"/>
                  </a:lnTo>
                  <a:lnTo>
                    <a:pt x="282894" y="2769753"/>
                  </a:lnTo>
                  <a:lnTo>
                    <a:pt x="353617" y="2769747"/>
                  </a:lnTo>
                  <a:lnTo>
                    <a:pt x="424341" y="2769738"/>
                  </a:lnTo>
                  <a:lnTo>
                    <a:pt x="495064" y="2769722"/>
                  </a:lnTo>
                  <a:lnTo>
                    <a:pt x="565788" y="2769694"/>
                  </a:lnTo>
                  <a:lnTo>
                    <a:pt x="636511" y="2769646"/>
                  </a:lnTo>
                  <a:lnTo>
                    <a:pt x="707235" y="2769561"/>
                  </a:lnTo>
                  <a:lnTo>
                    <a:pt x="777958" y="2769414"/>
                  </a:lnTo>
                  <a:lnTo>
                    <a:pt x="848682" y="2769158"/>
                  </a:lnTo>
                  <a:lnTo>
                    <a:pt x="919405" y="2768713"/>
                  </a:lnTo>
                  <a:lnTo>
                    <a:pt x="990129" y="2767937"/>
                  </a:lnTo>
                  <a:lnTo>
                    <a:pt x="1060852" y="2766590"/>
                  </a:lnTo>
                  <a:lnTo>
                    <a:pt x="1131576" y="2764249"/>
                  </a:lnTo>
                  <a:lnTo>
                    <a:pt x="1202299" y="2760198"/>
                  </a:lnTo>
                  <a:lnTo>
                    <a:pt x="1273023" y="2753207"/>
                  </a:lnTo>
                  <a:lnTo>
                    <a:pt x="1343746" y="2741229"/>
                  </a:lnTo>
                  <a:lnTo>
                    <a:pt x="1414470" y="2721066"/>
                  </a:lnTo>
                  <a:lnTo>
                    <a:pt x="1485193" y="2687280"/>
                  </a:lnTo>
                  <a:lnTo>
                    <a:pt x="1555917" y="2635036"/>
                  </a:lnTo>
                  <a:lnTo>
                    <a:pt x="1626640" y="2552221"/>
                  </a:lnTo>
                  <a:lnTo>
                    <a:pt x="1697364" y="2442504"/>
                  </a:lnTo>
                  <a:lnTo>
                    <a:pt x="1768087" y="2299367"/>
                  </a:lnTo>
                  <a:lnTo>
                    <a:pt x="1838811" y="2173206"/>
                  </a:lnTo>
                  <a:lnTo>
                    <a:pt x="1909534" y="2033410"/>
                  </a:lnTo>
                  <a:lnTo>
                    <a:pt x="1980258" y="1885124"/>
                  </a:lnTo>
                  <a:lnTo>
                    <a:pt x="2050981" y="1658425"/>
                  </a:lnTo>
                  <a:lnTo>
                    <a:pt x="2121705" y="1350767"/>
                  </a:lnTo>
                  <a:lnTo>
                    <a:pt x="2192428" y="997457"/>
                  </a:lnTo>
                  <a:lnTo>
                    <a:pt x="2263152" y="594238"/>
                  </a:lnTo>
                  <a:lnTo>
                    <a:pt x="2333875" y="270681"/>
                  </a:lnTo>
                  <a:lnTo>
                    <a:pt x="2404599" y="46500"/>
                  </a:lnTo>
                  <a:lnTo>
                    <a:pt x="2475322" y="0"/>
                  </a:lnTo>
                  <a:lnTo>
                    <a:pt x="2546046" y="289267"/>
                  </a:lnTo>
                  <a:lnTo>
                    <a:pt x="2616769" y="685247"/>
                  </a:lnTo>
                  <a:lnTo>
                    <a:pt x="2687493" y="1033129"/>
                  </a:lnTo>
                  <a:lnTo>
                    <a:pt x="2758216" y="1320498"/>
                  </a:lnTo>
                  <a:lnTo>
                    <a:pt x="2828940" y="1539226"/>
                  </a:lnTo>
                  <a:lnTo>
                    <a:pt x="2899663" y="1658423"/>
                  </a:lnTo>
                  <a:lnTo>
                    <a:pt x="2970387" y="1653154"/>
                  </a:lnTo>
                  <a:lnTo>
                    <a:pt x="3041110" y="1574137"/>
                  </a:lnTo>
                  <a:lnTo>
                    <a:pt x="3111834" y="1434041"/>
                  </a:lnTo>
                  <a:lnTo>
                    <a:pt x="3182557" y="1356121"/>
                  </a:lnTo>
                  <a:lnTo>
                    <a:pt x="3253281" y="1305302"/>
                  </a:lnTo>
                  <a:lnTo>
                    <a:pt x="3324004" y="1461135"/>
                  </a:lnTo>
                  <a:lnTo>
                    <a:pt x="3394728" y="1668364"/>
                  </a:lnTo>
                  <a:lnTo>
                    <a:pt x="3465451" y="1963675"/>
                  </a:lnTo>
                  <a:lnTo>
                    <a:pt x="3536175" y="2198724"/>
                  </a:lnTo>
                  <a:lnTo>
                    <a:pt x="3606899" y="2376608"/>
                  </a:lnTo>
                  <a:lnTo>
                    <a:pt x="3677622" y="2493999"/>
                  </a:lnTo>
                  <a:lnTo>
                    <a:pt x="3748346" y="257524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67765"/>
            </a:xfrm>
            <a:custGeom>
              <a:avLst/>
              <a:pathLst>
                <a:path w="3748346" h="2867765">
                  <a:moveTo>
                    <a:pt x="0" y="2857035"/>
                  </a:moveTo>
                  <a:lnTo>
                    <a:pt x="70723" y="2856451"/>
                  </a:lnTo>
                  <a:lnTo>
                    <a:pt x="141447" y="2855893"/>
                  </a:lnTo>
                  <a:lnTo>
                    <a:pt x="212170" y="2855445"/>
                  </a:lnTo>
                  <a:lnTo>
                    <a:pt x="282894" y="2855110"/>
                  </a:lnTo>
                  <a:lnTo>
                    <a:pt x="353617" y="2854906"/>
                  </a:lnTo>
                  <a:lnTo>
                    <a:pt x="424341" y="2854669"/>
                  </a:lnTo>
                  <a:lnTo>
                    <a:pt x="495064" y="2854418"/>
                  </a:lnTo>
                  <a:lnTo>
                    <a:pt x="565788" y="2853543"/>
                  </a:lnTo>
                  <a:lnTo>
                    <a:pt x="636511" y="2852362"/>
                  </a:lnTo>
                  <a:lnTo>
                    <a:pt x="707235" y="2849876"/>
                  </a:lnTo>
                  <a:lnTo>
                    <a:pt x="777958" y="2846343"/>
                  </a:lnTo>
                  <a:lnTo>
                    <a:pt x="848682" y="2841042"/>
                  </a:lnTo>
                  <a:lnTo>
                    <a:pt x="919405" y="2833100"/>
                  </a:lnTo>
                  <a:lnTo>
                    <a:pt x="990129" y="2822598"/>
                  </a:lnTo>
                  <a:lnTo>
                    <a:pt x="1060852" y="2806314"/>
                  </a:lnTo>
                  <a:lnTo>
                    <a:pt x="1131576" y="2785148"/>
                  </a:lnTo>
                  <a:lnTo>
                    <a:pt x="1202299" y="2753467"/>
                  </a:lnTo>
                  <a:lnTo>
                    <a:pt x="1273023" y="2711432"/>
                  </a:lnTo>
                  <a:lnTo>
                    <a:pt x="1343746" y="2653625"/>
                  </a:lnTo>
                  <a:lnTo>
                    <a:pt x="1414470" y="2576937"/>
                  </a:lnTo>
                  <a:lnTo>
                    <a:pt x="1485193" y="2475203"/>
                  </a:lnTo>
                  <a:lnTo>
                    <a:pt x="1555917" y="2337225"/>
                  </a:lnTo>
                  <a:lnTo>
                    <a:pt x="1626640" y="2152631"/>
                  </a:lnTo>
                  <a:lnTo>
                    <a:pt x="1697364" y="1903499"/>
                  </a:lnTo>
                  <a:lnTo>
                    <a:pt x="1768087" y="1583592"/>
                  </a:lnTo>
                  <a:lnTo>
                    <a:pt x="1838811" y="1206058"/>
                  </a:lnTo>
                  <a:lnTo>
                    <a:pt x="1909534" y="803359"/>
                  </a:lnTo>
                  <a:lnTo>
                    <a:pt x="1980258" y="404072"/>
                  </a:lnTo>
                  <a:lnTo>
                    <a:pt x="2050981" y="168186"/>
                  </a:lnTo>
                  <a:lnTo>
                    <a:pt x="2121705" y="0"/>
                  </a:lnTo>
                  <a:lnTo>
                    <a:pt x="2192428" y="29839"/>
                  </a:lnTo>
                  <a:lnTo>
                    <a:pt x="2263152" y="96516"/>
                  </a:lnTo>
                  <a:lnTo>
                    <a:pt x="2333875" y="276847"/>
                  </a:lnTo>
                  <a:lnTo>
                    <a:pt x="2404599" y="512157"/>
                  </a:lnTo>
                  <a:lnTo>
                    <a:pt x="2475322" y="803110"/>
                  </a:lnTo>
                  <a:lnTo>
                    <a:pt x="2546046" y="1120015"/>
                  </a:lnTo>
                  <a:lnTo>
                    <a:pt x="2616769" y="1414352"/>
                  </a:lnTo>
                  <a:lnTo>
                    <a:pt x="2687493" y="1684337"/>
                  </a:lnTo>
                  <a:lnTo>
                    <a:pt x="2758216" y="1909201"/>
                  </a:lnTo>
                  <a:lnTo>
                    <a:pt x="2828940" y="2102243"/>
                  </a:lnTo>
                  <a:lnTo>
                    <a:pt x="2899663" y="2261850"/>
                  </a:lnTo>
                  <a:lnTo>
                    <a:pt x="2970387" y="2395283"/>
                  </a:lnTo>
                  <a:lnTo>
                    <a:pt x="3041110" y="2504427"/>
                  </a:lnTo>
                  <a:lnTo>
                    <a:pt x="3111834" y="2591734"/>
                  </a:lnTo>
                  <a:lnTo>
                    <a:pt x="3182557" y="2659112"/>
                  </a:lnTo>
                  <a:lnTo>
                    <a:pt x="3253281" y="2711525"/>
                  </a:lnTo>
                  <a:lnTo>
                    <a:pt x="3324004" y="2752727"/>
                  </a:lnTo>
                  <a:lnTo>
                    <a:pt x="3394728" y="2785228"/>
                  </a:lnTo>
                  <a:lnTo>
                    <a:pt x="3465451" y="2811262"/>
                  </a:lnTo>
                  <a:lnTo>
                    <a:pt x="3536175" y="2831424"/>
                  </a:lnTo>
                  <a:lnTo>
                    <a:pt x="3606899" y="2846949"/>
                  </a:lnTo>
                  <a:lnTo>
                    <a:pt x="3677622" y="2858784"/>
                  </a:lnTo>
                  <a:lnTo>
                    <a:pt x="3748346" y="2867765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470" y="1403912"/>
              <a:ext cx="3748346" cy="2620625"/>
            </a:xfrm>
            <a:custGeom>
              <a:avLst/>
              <a:pathLst>
                <a:path w="3748346" h="2620625">
                  <a:moveTo>
                    <a:pt x="0" y="2620625"/>
                  </a:moveTo>
                  <a:lnTo>
                    <a:pt x="70723" y="2620607"/>
                  </a:lnTo>
                  <a:lnTo>
                    <a:pt x="141447" y="2620580"/>
                  </a:lnTo>
                  <a:lnTo>
                    <a:pt x="212170" y="2620540"/>
                  </a:lnTo>
                  <a:lnTo>
                    <a:pt x="282894" y="2620479"/>
                  </a:lnTo>
                  <a:lnTo>
                    <a:pt x="353617" y="2620390"/>
                  </a:lnTo>
                  <a:lnTo>
                    <a:pt x="424341" y="2620257"/>
                  </a:lnTo>
                  <a:lnTo>
                    <a:pt x="495064" y="2620059"/>
                  </a:lnTo>
                  <a:lnTo>
                    <a:pt x="565788" y="2619766"/>
                  </a:lnTo>
                  <a:lnTo>
                    <a:pt x="636511" y="2619329"/>
                  </a:lnTo>
                  <a:lnTo>
                    <a:pt x="707235" y="2618680"/>
                  </a:lnTo>
                  <a:lnTo>
                    <a:pt x="777958" y="2617717"/>
                  </a:lnTo>
                  <a:lnTo>
                    <a:pt x="848682" y="2616287"/>
                  </a:lnTo>
                  <a:lnTo>
                    <a:pt x="919405" y="2614171"/>
                  </a:lnTo>
                  <a:lnTo>
                    <a:pt x="990129" y="2611038"/>
                  </a:lnTo>
                  <a:lnTo>
                    <a:pt x="1060852" y="2606436"/>
                  </a:lnTo>
                  <a:lnTo>
                    <a:pt x="1131576" y="2599656"/>
                  </a:lnTo>
                  <a:lnTo>
                    <a:pt x="1202299" y="2589838"/>
                  </a:lnTo>
                  <a:lnTo>
                    <a:pt x="1273023" y="2575643"/>
                  </a:lnTo>
                  <a:lnTo>
                    <a:pt x="1343746" y="2555527"/>
                  </a:lnTo>
                  <a:lnTo>
                    <a:pt x="1414470" y="2527549"/>
                  </a:lnTo>
                  <a:lnTo>
                    <a:pt x="1485193" y="2488772"/>
                  </a:lnTo>
                  <a:lnTo>
                    <a:pt x="1555917" y="2436294"/>
                  </a:lnTo>
                  <a:lnTo>
                    <a:pt x="1626640" y="2363868"/>
                  </a:lnTo>
                  <a:lnTo>
                    <a:pt x="1697364" y="2266413"/>
                  </a:lnTo>
                  <a:lnTo>
                    <a:pt x="1768087" y="2134711"/>
                  </a:lnTo>
                  <a:lnTo>
                    <a:pt x="1838811" y="1964270"/>
                  </a:lnTo>
                  <a:lnTo>
                    <a:pt x="1909534" y="1749578"/>
                  </a:lnTo>
                  <a:lnTo>
                    <a:pt x="1980258" y="1484910"/>
                  </a:lnTo>
                  <a:lnTo>
                    <a:pt x="2050981" y="1176533"/>
                  </a:lnTo>
                  <a:lnTo>
                    <a:pt x="2121705" y="801112"/>
                  </a:lnTo>
                  <a:lnTo>
                    <a:pt x="2192428" y="466986"/>
                  </a:lnTo>
                  <a:lnTo>
                    <a:pt x="2263152" y="134254"/>
                  </a:lnTo>
                  <a:lnTo>
                    <a:pt x="2333875" y="0"/>
                  </a:lnTo>
                  <a:lnTo>
                    <a:pt x="2404599" y="25888"/>
                  </a:lnTo>
                  <a:lnTo>
                    <a:pt x="2475322" y="253198"/>
                  </a:lnTo>
                  <a:lnTo>
                    <a:pt x="2546046" y="601296"/>
                  </a:lnTo>
                  <a:lnTo>
                    <a:pt x="2616769" y="955254"/>
                  </a:lnTo>
                  <a:lnTo>
                    <a:pt x="2687493" y="1292637"/>
                  </a:lnTo>
                  <a:lnTo>
                    <a:pt x="2758216" y="1562750"/>
                  </a:lnTo>
                  <a:lnTo>
                    <a:pt x="2828940" y="1762879"/>
                  </a:lnTo>
                  <a:lnTo>
                    <a:pt x="2899663" y="1915287"/>
                  </a:lnTo>
                  <a:lnTo>
                    <a:pt x="2970387" y="2026334"/>
                  </a:lnTo>
                  <a:lnTo>
                    <a:pt x="3041110" y="2111872"/>
                  </a:lnTo>
                  <a:lnTo>
                    <a:pt x="3111834" y="2180456"/>
                  </a:lnTo>
                  <a:lnTo>
                    <a:pt x="3182557" y="2241456"/>
                  </a:lnTo>
                  <a:lnTo>
                    <a:pt x="3253281" y="2294359"/>
                  </a:lnTo>
                  <a:lnTo>
                    <a:pt x="3324004" y="2340721"/>
                  </a:lnTo>
                  <a:lnTo>
                    <a:pt x="3394728" y="2382741"/>
                  </a:lnTo>
                  <a:lnTo>
                    <a:pt x="3465451" y="2422837"/>
                  </a:lnTo>
                  <a:lnTo>
                    <a:pt x="3536175" y="2458284"/>
                  </a:lnTo>
                  <a:lnTo>
                    <a:pt x="3606899" y="2488875"/>
                  </a:lnTo>
                  <a:lnTo>
                    <a:pt x="3677622" y="2514427"/>
                  </a:lnTo>
                  <a:lnTo>
                    <a:pt x="3748346" y="253520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87470" y="1265902"/>
              <a:ext cx="3748346" cy="2758603"/>
            </a:xfrm>
            <a:custGeom>
              <a:avLst/>
              <a:pathLst>
                <a:path w="3748346" h="2758603">
                  <a:moveTo>
                    <a:pt x="0" y="2758603"/>
                  </a:moveTo>
                  <a:lnTo>
                    <a:pt x="70723" y="2758570"/>
                  </a:lnTo>
                  <a:lnTo>
                    <a:pt x="141447" y="2758522"/>
                  </a:lnTo>
                  <a:lnTo>
                    <a:pt x="212170" y="2758452"/>
                  </a:lnTo>
                  <a:lnTo>
                    <a:pt x="282894" y="2758349"/>
                  </a:lnTo>
                  <a:lnTo>
                    <a:pt x="353617" y="2758198"/>
                  </a:lnTo>
                  <a:lnTo>
                    <a:pt x="424341" y="2757978"/>
                  </a:lnTo>
                  <a:lnTo>
                    <a:pt x="495064" y="2757656"/>
                  </a:lnTo>
                  <a:lnTo>
                    <a:pt x="565788" y="2757186"/>
                  </a:lnTo>
                  <a:lnTo>
                    <a:pt x="636511" y="2756498"/>
                  </a:lnTo>
                  <a:lnTo>
                    <a:pt x="707235" y="2755494"/>
                  </a:lnTo>
                  <a:lnTo>
                    <a:pt x="777958" y="2754030"/>
                  </a:lnTo>
                  <a:lnTo>
                    <a:pt x="848682" y="2751899"/>
                  </a:lnTo>
                  <a:lnTo>
                    <a:pt x="919405" y="2748811"/>
                  </a:lnTo>
                  <a:lnTo>
                    <a:pt x="990129" y="2744335"/>
                  </a:lnTo>
                  <a:lnTo>
                    <a:pt x="1060852" y="2737950"/>
                  </a:lnTo>
                  <a:lnTo>
                    <a:pt x="1131576" y="2728791"/>
                  </a:lnTo>
                  <a:lnTo>
                    <a:pt x="1202299" y="2716103"/>
                  </a:lnTo>
                  <a:lnTo>
                    <a:pt x="1273023" y="2698563"/>
                  </a:lnTo>
                  <a:lnTo>
                    <a:pt x="1343746" y="2675286"/>
                  </a:lnTo>
                  <a:lnTo>
                    <a:pt x="1414470" y="2644466"/>
                  </a:lnTo>
                  <a:lnTo>
                    <a:pt x="1485193" y="2603778"/>
                  </a:lnTo>
                  <a:lnTo>
                    <a:pt x="1555917" y="2549276"/>
                  </a:lnTo>
                  <a:lnTo>
                    <a:pt x="1626640" y="2475609"/>
                  </a:lnTo>
                  <a:lnTo>
                    <a:pt x="1697364" y="2367383"/>
                  </a:lnTo>
                  <a:lnTo>
                    <a:pt x="1768087" y="2217444"/>
                  </a:lnTo>
                  <a:lnTo>
                    <a:pt x="1838811" y="2008777"/>
                  </a:lnTo>
                  <a:lnTo>
                    <a:pt x="1909534" y="1731942"/>
                  </a:lnTo>
                  <a:lnTo>
                    <a:pt x="1980258" y="1369532"/>
                  </a:lnTo>
                  <a:lnTo>
                    <a:pt x="2050981" y="1021105"/>
                  </a:lnTo>
                  <a:lnTo>
                    <a:pt x="2121705" y="646454"/>
                  </a:lnTo>
                  <a:lnTo>
                    <a:pt x="2192428" y="445077"/>
                  </a:lnTo>
                  <a:lnTo>
                    <a:pt x="2263152" y="241067"/>
                  </a:lnTo>
                  <a:lnTo>
                    <a:pt x="2333875" y="51376"/>
                  </a:lnTo>
                  <a:lnTo>
                    <a:pt x="2404599" y="0"/>
                  </a:lnTo>
                  <a:lnTo>
                    <a:pt x="2475322" y="138768"/>
                  </a:lnTo>
                  <a:lnTo>
                    <a:pt x="2546046" y="472827"/>
                  </a:lnTo>
                  <a:lnTo>
                    <a:pt x="2616769" y="847077"/>
                  </a:lnTo>
                  <a:lnTo>
                    <a:pt x="2687493" y="1292005"/>
                  </a:lnTo>
                  <a:lnTo>
                    <a:pt x="2758216" y="1643428"/>
                  </a:lnTo>
                  <a:lnTo>
                    <a:pt x="2828940" y="1907343"/>
                  </a:lnTo>
                  <a:lnTo>
                    <a:pt x="2899663" y="2089114"/>
                  </a:lnTo>
                  <a:lnTo>
                    <a:pt x="2970387" y="2204210"/>
                  </a:lnTo>
                  <a:lnTo>
                    <a:pt x="3041110" y="2275926"/>
                  </a:lnTo>
                  <a:lnTo>
                    <a:pt x="3111834" y="2324088"/>
                  </a:lnTo>
                  <a:lnTo>
                    <a:pt x="3182557" y="2360198"/>
                  </a:lnTo>
                  <a:lnTo>
                    <a:pt x="3253281" y="2392481"/>
                  </a:lnTo>
                  <a:lnTo>
                    <a:pt x="3324004" y="2428725"/>
                  </a:lnTo>
                  <a:lnTo>
                    <a:pt x="3394728" y="2462034"/>
                  </a:lnTo>
                  <a:lnTo>
                    <a:pt x="3465451" y="2493344"/>
                  </a:lnTo>
                  <a:lnTo>
                    <a:pt x="3536175" y="2520238"/>
                  </a:lnTo>
                  <a:lnTo>
                    <a:pt x="3606899" y="2543527"/>
                  </a:lnTo>
                  <a:lnTo>
                    <a:pt x="3677622" y="2562457"/>
                  </a:lnTo>
                  <a:lnTo>
                    <a:pt x="3748346" y="257913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33367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04091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4814" y="39997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45538" y="399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16261" y="39997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86985" y="39997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57708" y="3999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28432" y="39996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99155" y="39996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69879" y="39995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40602" y="39994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511326" y="39991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82049" y="3998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52773" y="3997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23496" y="39965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94220" y="3994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64943" y="39901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35667" y="39831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006390" y="3971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77114" y="39510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47837" y="39172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18561" y="38650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9284" y="3782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60008" y="3672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30731" y="35293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501455" y="34031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72178" y="32634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42902" y="3115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13625" y="28884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4349" y="2580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5072" y="22274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5796" y="1824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519" y="15006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7243" y="1276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7967" y="12299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08690" y="15192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79414" y="1915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0137" y="22631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0861" y="25504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1584" y="2769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2308" y="28884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33031" y="28831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03755" y="28041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74478" y="2664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45202" y="25861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15925" y="2535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86649" y="26911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57372" y="2898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28096" y="31936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198819" y="3428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69543" y="36065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40266" y="37239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10990" y="38052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62644" y="396098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33367" y="3960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804091" y="395984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74814" y="39593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45538" y="3959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6261" y="39588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86985" y="39586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57708" y="39583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8432" y="39574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99155" y="39563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69879" y="395382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40602" y="39502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511326" y="39449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82049" y="393705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52773" y="39265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23496" y="39102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94220" y="38891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64943" y="38574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35667" y="381538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006390" y="37575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77114" y="36808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47837" y="3579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18561" y="3441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9284" y="3256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60008" y="30074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30731" y="26875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01455" y="2310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72178" y="19073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42902" y="15080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13625" y="12721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5072" y="11337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5796" y="12004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519" y="13808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7243" y="16161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7967" y="1907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08690" y="2223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79414" y="25183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0137" y="27882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0861" y="30131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1584" y="32061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2308" y="33658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33031" y="34992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03755" y="36083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74478" y="36956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45202" y="37630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15925" y="38154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86649" y="38566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57372" y="388918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9152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98819" y="3935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69543" y="39509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40266" y="39627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10990" y="39717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62644" y="39997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33367" y="399969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804091" y="39996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74814" y="39996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45538" y="39995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016261" y="3999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86985" y="3999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57708" y="39991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28432" y="39988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99155" y="39984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69879" y="39977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40602" y="39968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511326" y="3995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82049" y="39932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52773" y="39901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23496" y="39855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94220" y="39787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64943" y="3968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35667" y="39547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06390" y="3934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77114" y="39066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47837" y="38678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18561" y="381538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9284" y="37429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60008" y="36455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30731" y="351379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501455" y="33433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72178" y="312866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42902" y="28639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13625" y="25556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4349" y="218019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5072" y="184607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5796" y="1513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519" y="137908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7243" y="14049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7967" y="16322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08690" y="198038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79414" y="2334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0137" y="267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0861" y="29418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1584" y="31419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2308" y="3294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33031" y="340542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03755" y="34909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74478" y="3559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45202" y="3620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15925" y="367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86649" y="37198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57372" y="37618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28096" y="3801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198819" y="38373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69543" y="386796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40266" y="38935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10990" y="39142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62644" y="39996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33367" y="39996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804091" y="399959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74814" y="399952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45538" y="39994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2016261" y="3999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86985" y="399905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57708" y="39987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28432" y="39982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99155" y="39975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69879" y="39965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40602" y="3995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511326" y="39929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82049" y="39898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52773" y="39854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23496" y="39790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94220" y="39698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64943" y="39571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35667" y="3939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3006390" y="39163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77114" y="38855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47837" y="38448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18561" y="37903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9284" y="37166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60008" y="360846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30731" y="34585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501455" y="3249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72178" y="297301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42902" y="26106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13625" y="226218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4349" y="188753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5072" y="1686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5796" y="14821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519" y="12924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7243" y="1241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7967" y="13798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08690" y="17139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79414" y="2088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0137" y="25330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0861" y="28845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1584" y="3148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2308" y="33301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33031" y="34452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03755" y="3517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74478" y="3565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45202" y="3601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15925" y="36335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86649" y="36698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57372" y="37031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28096" y="37344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198819" y="37613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69543" y="37846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40266" y="38035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10990" y="38202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9684" y="3980783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9684" y="308055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9684" y="218031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9684" y="128008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426360" y="40245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426360" y="3124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426360" y="22241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426360" y="1323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2024-10-22T03:52:48Z</dcterms:modified>
  <cp:category/>
</cp:coreProperties>
</file>