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6400800" cy="3657600"/>
            <a:chOff x="914400" y="914400"/>
            <a:chExt cx="64008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64007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22841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2357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73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11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8500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88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9263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464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0025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5407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078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0616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1550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693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52313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69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5385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0047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5428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0810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6191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1572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695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52335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67716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83097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8478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13860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9241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44622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6000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00476" y="1333997"/>
              <a:ext cx="999781" cy="0"/>
            </a:xfrm>
            <a:custGeom>
              <a:avLst/>
              <a:pathLst>
                <a:path w="999781" h="0">
                  <a:moveTo>
                    <a:pt x="0" y="0"/>
                  </a:moveTo>
                  <a:lnTo>
                    <a:pt x="999781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600257" y="1333997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600257" y="1442114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54070" y="144211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54070" y="1496172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830976" y="149617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830976" y="155023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69429" y="1550231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869429" y="165834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07882" y="165834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907882" y="171240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46336" y="1712406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46336" y="182052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84789" y="1820523"/>
              <a:ext cx="0" cy="162175"/>
            </a:xfrm>
            <a:custGeom>
              <a:avLst/>
              <a:pathLst>
                <a:path w="0" h="162175">
                  <a:moveTo>
                    <a:pt x="0" y="0"/>
                  </a:moveTo>
                  <a:lnTo>
                    <a:pt x="0" y="1621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984789" y="198269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023242" y="1982699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023242" y="209081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061695" y="209081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061695" y="214487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100148" y="214487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100148" y="2198932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292414" y="2198932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292414" y="230704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330867" y="230704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330867" y="236110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369320" y="236110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369320" y="241516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407773" y="241516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407773" y="246922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6226" y="246922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446226" y="252328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484680" y="252328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484680" y="2577342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676945" y="25773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600476" y="1333997"/>
              <a:ext cx="922875" cy="0"/>
            </a:xfrm>
            <a:custGeom>
              <a:avLst/>
              <a:pathLst>
                <a:path w="922875" h="0">
                  <a:moveTo>
                    <a:pt x="0" y="0"/>
                  </a:moveTo>
                  <a:lnTo>
                    <a:pt x="922875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23351" y="133399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23351" y="1388055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677164" y="138805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677164" y="1442114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54070" y="144211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54070" y="149617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92523" y="1496172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92523" y="160428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830976" y="1604289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830976" y="171240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869429" y="171240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869429" y="1766465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61695" y="176646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61695" y="1820523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138601" y="1820523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38601" y="187458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77054" y="187458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77054" y="1928640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92414" y="192864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92414" y="198269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330867" y="198269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330867" y="2036757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407773" y="203675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407773" y="209081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484680" y="2090815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484680" y="2144874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676945" y="2144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600476" y="1333997"/>
              <a:ext cx="1038234" cy="0"/>
            </a:xfrm>
            <a:custGeom>
              <a:avLst/>
              <a:pathLst>
                <a:path w="1038234" h="0">
                  <a:moveTo>
                    <a:pt x="0" y="0"/>
                  </a:moveTo>
                  <a:lnTo>
                    <a:pt x="1038234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638711" y="1333997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638711" y="1442114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5617" y="144211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15617" y="149617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754070" y="149617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754070" y="155023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792523" y="155023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792523" y="160428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830976" y="1604289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830976" y="171240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869429" y="1712406"/>
              <a:ext cx="0" cy="162175"/>
            </a:xfrm>
            <a:custGeom>
              <a:avLst/>
              <a:pathLst>
                <a:path w="0" h="162175">
                  <a:moveTo>
                    <a:pt x="0" y="0"/>
                  </a:moveTo>
                  <a:lnTo>
                    <a:pt x="0" y="1621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869429" y="187458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907882" y="1874582"/>
              <a:ext cx="0" cy="162175"/>
            </a:xfrm>
            <a:custGeom>
              <a:avLst/>
              <a:pathLst>
                <a:path w="0" h="162175">
                  <a:moveTo>
                    <a:pt x="0" y="0"/>
                  </a:moveTo>
                  <a:lnTo>
                    <a:pt x="0" y="1621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07882" y="203675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46336" y="2036757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46336" y="2144874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023242" y="214487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023242" y="219893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061695" y="219893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061695" y="2252991"/>
              <a:ext cx="269171" cy="0"/>
            </a:xfrm>
            <a:custGeom>
              <a:avLst/>
              <a:pathLst>
                <a:path w="269171" h="0">
                  <a:moveTo>
                    <a:pt x="0" y="0"/>
                  </a:moveTo>
                  <a:lnTo>
                    <a:pt x="2691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330867" y="225299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330867" y="2307049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07773" y="230704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407773" y="236110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446226" y="236110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446226" y="2415166"/>
              <a:ext cx="230718" cy="0"/>
            </a:xfrm>
            <a:custGeom>
              <a:avLst/>
              <a:pathLst>
                <a:path w="230718" h="0">
                  <a:moveTo>
                    <a:pt x="0" y="0"/>
                  </a:moveTo>
                  <a:lnTo>
                    <a:pt x="23071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676945" y="24151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600476" y="1333997"/>
              <a:ext cx="1038234" cy="0"/>
            </a:xfrm>
            <a:custGeom>
              <a:avLst/>
              <a:pathLst>
                <a:path w="1038234" h="0">
                  <a:moveTo>
                    <a:pt x="0" y="0"/>
                  </a:moveTo>
                  <a:lnTo>
                    <a:pt x="103823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638711" y="1333997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638711" y="1442114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754070" y="144211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754070" y="1496172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30976" y="149617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30976" y="1550231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07882" y="1550231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07882" y="165834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46336" y="1658348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46336" y="1712406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23242" y="1712406"/>
              <a:ext cx="0" cy="162175"/>
            </a:xfrm>
            <a:custGeom>
              <a:avLst/>
              <a:pathLst>
                <a:path w="0" h="162175">
                  <a:moveTo>
                    <a:pt x="0" y="0"/>
                  </a:moveTo>
                  <a:lnTo>
                    <a:pt x="0" y="1621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023242" y="187458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061695" y="187458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061695" y="1928640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253961" y="192864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253961" y="1982699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30867" y="1982699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330867" y="203675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369320" y="203675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369320" y="209081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46226" y="2090815"/>
              <a:ext cx="0" cy="108116"/>
            </a:xfrm>
            <a:custGeom>
              <a:avLst/>
              <a:pathLst>
                <a:path w="0" h="108116">
                  <a:moveTo>
                    <a:pt x="0" y="0"/>
                  </a:moveTo>
                  <a:lnTo>
                    <a:pt x="0" y="108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446226" y="2198932"/>
              <a:ext cx="230718" cy="0"/>
            </a:xfrm>
            <a:custGeom>
              <a:avLst/>
              <a:pathLst>
                <a:path w="230718" h="0">
                  <a:moveTo>
                    <a:pt x="0" y="0"/>
                  </a:moveTo>
                  <a:lnTo>
                    <a:pt x="23071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676945" y="21989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600476" y="1333997"/>
              <a:ext cx="884422" cy="0"/>
            </a:xfrm>
            <a:custGeom>
              <a:avLst/>
              <a:pathLst>
                <a:path w="884422" h="0">
                  <a:moveTo>
                    <a:pt x="0" y="0"/>
                  </a:moveTo>
                  <a:lnTo>
                    <a:pt x="884422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84898" y="13339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84898" y="1361026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600257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600257" y="138805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638711" y="13880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38711" y="141508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5617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5617" y="144211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54070" y="144211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54070" y="1496172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869429" y="1496172"/>
              <a:ext cx="0" cy="68668"/>
            </a:xfrm>
            <a:custGeom>
              <a:avLst/>
              <a:pathLst>
                <a:path w="0" h="68668">
                  <a:moveTo>
                    <a:pt x="0" y="0"/>
                  </a:moveTo>
                  <a:lnTo>
                    <a:pt x="0" y="6866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69429" y="156484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907882" y="1564841"/>
              <a:ext cx="0" cy="34334"/>
            </a:xfrm>
            <a:custGeom>
              <a:avLst/>
              <a:pathLst>
                <a:path w="0" h="34334">
                  <a:moveTo>
                    <a:pt x="0" y="0"/>
                  </a:moveTo>
                  <a:lnTo>
                    <a:pt x="0" y="3433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07882" y="159917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46336" y="1599176"/>
              <a:ext cx="0" cy="34334"/>
            </a:xfrm>
            <a:custGeom>
              <a:avLst/>
              <a:pathLst>
                <a:path w="0" h="34334">
                  <a:moveTo>
                    <a:pt x="0" y="0"/>
                  </a:moveTo>
                  <a:lnTo>
                    <a:pt x="0" y="3433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46336" y="163351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84789" y="1633510"/>
              <a:ext cx="0" cy="34334"/>
            </a:xfrm>
            <a:custGeom>
              <a:avLst/>
              <a:pathLst>
                <a:path w="0" h="34334">
                  <a:moveTo>
                    <a:pt x="0" y="0"/>
                  </a:moveTo>
                  <a:lnTo>
                    <a:pt x="0" y="3433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984789" y="1667845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100148" y="1667845"/>
              <a:ext cx="0" cy="34334"/>
            </a:xfrm>
            <a:custGeom>
              <a:avLst/>
              <a:pathLst>
                <a:path w="0" h="34334">
                  <a:moveTo>
                    <a:pt x="0" y="0"/>
                  </a:moveTo>
                  <a:lnTo>
                    <a:pt x="0" y="3433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100148" y="1702179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253961" y="1702179"/>
              <a:ext cx="0" cy="34334"/>
            </a:xfrm>
            <a:custGeom>
              <a:avLst/>
              <a:pathLst>
                <a:path w="0" h="34334">
                  <a:moveTo>
                    <a:pt x="0" y="0"/>
                  </a:moveTo>
                  <a:lnTo>
                    <a:pt x="0" y="3433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253961" y="173651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292414" y="1736513"/>
              <a:ext cx="0" cy="68668"/>
            </a:xfrm>
            <a:custGeom>
              <a:avLst/>
              <a:pathLst>
                <a:path w="0" h="68668">
                  <a:moveTo>
                    <a:pt x="0" y="0"/>
                  </a:moveTo>
                  <a:lnTo>
                    <a:pt x="0" y="6866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292414" y="180518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330867" y="1805182"/>
              <a:ext cx="0" cy="68668"/>
            </a:xfrm>
            <a:custGeom>
              <a:avLst/>
              <a:pathLst>
                <a:path w="0" h="68668">
                  <a:moveTo>
                    <a:pt x="0" y="0"/>
                  </a:moveTo>
                  <a:lnTo>
                    <a:pt x="0" y="6866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330867" y="1873851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407773" y="1873851"/>
              <a:ext cx="0" cy="68668"/>
            </a:xfrm>
            <a:custGeom>
              <a:avLst/>
              <a:pathLst>
                <a:path w="0" h="68668">
                  <a:moveTo>
                    <a:pt x="0" y="0"/>
                  </a:moveTo>
                  <a:lnTo>
                    <a:pt x="0" y="6866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3407773" y="194252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446226" y="1942520"/>
              <a:ext cx="0" cy="34334"/>
            </a:xfrm>
            <a:custGeom>
              <a:avLst/>
              <a:pathLst>
                <a:path w="0" h="34334">
                  <a:moveTo>
                    <a:pt x="0" y="0"/>
                  </a:moveTo>
                  <a:lnTo>
                    <a:pt x="0" y="3433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446226" y="197685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484680" y="1976854"/>
              <a:ext cx="0" cy="34334"/>
            </a:xfrm>
            <a:custGeom>
              <a:avLst/>
              <a:pathLst>
                <a:path w="0" h="34334">
                  <a:moveTo>
                    <a:pt x="0" y="0"/>
                  </a:moveTo>
                  <a:lnTo>
                    <a:pt x="0" y="3433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484680" y="2011189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676945" y="20111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600476" y="1333997"/>
              <a:ext cx="845969" cy="0"/>
            </a:xfrm>
            <a:custGeom>
              <a:avLst/>
              <a:pathLst>
                <a:path w="845969" h="0">
                  <a:moveTo>
                    <a:pt x="0" y="0"/>
                  </a:moveTo>
                  <a:lnTo>
                    <a:pt x="845969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46445" y="13339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46445" y="1361026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638711" y="136102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638711" y="141508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5617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5617" y="1442114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792523" y="1442114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792523" y="1476256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69429" y="1476256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69429" y="151039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7882" y="1510398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7882" y="157868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6336" y="1578683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6336" y="161282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84789" y="1612825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84789" y="168110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23242" y="1681109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23242" y="1749394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100148" y="1749394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100148" y="1783536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177054" y="1783536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177054" y="181767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215508" y="1817678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215508" y="1885962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292414" y="1885962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292414" y="192010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330867" y="1920105"/>
              <a:ext cx="0" cy="102426"/>
            </a:xfrm>
            <a:custGeom>
              <a:avLst/>
              <a:pathLst>
                <a:path w="0" h="102426">
                  <a:moveTo>
                    <a:pt x="0" y="0"/>
                  </a:moveTo>
                  <a:lnTo>
                    <a:pt x="0" y="1024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330867" y="202253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369320" y="2022531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369320" y="205667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407773" y="2056673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407773" y="2090815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61586" y="2090815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561586" y="2124958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676945" y="21249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600476" y="1333997"/>
              <a:ext cx="961328" cy="0"/>
            </a:xfrm>
            <a:custGeom>
              <a:avLst/>
              <a:pathLst>
                <a:path w="961328" h="0">
                  <a:moveTo>
                    <a:pt x="0" y="0"/>
                  </a:moveTo>
                  <a:lnTo>
                    <a:pt x="961328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61804" y="13339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561804" y="136102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600257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600257" y="1388055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5617" y="13880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5617" y="1415085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30976" y="1415085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30976" y="144913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69429" y="1449135"/>
              <a:ext cx="0" cy="102149"/>
            </a:xfrm>
            <a:custGeom>
              <a:avLst/>
              <a:pathLst>
                <a:path w="0" h="102149">
                  <a:moveTo>
                    <a:pt x="0" y="0"/>
                  </a:moveTo>
                  <a:lnTo>
                    <a:pt x="0" y="1021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869429" y="155128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07882" y="1551284"/>
              <a:ext cx="0" cy="102149"/>
            </a:xfrm>
            <a:custGeom>
              <a:avLst/>
              <a:pathLst>
                <a:path w="0" h="102149">
                  <a:moveTo>
                    <a:pt x="0" y="0"/>
                  </a:moveTo>
                  <a:lnTo>
                    <a:pt x="0" y="1021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07882" y="165343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46336" y="1653433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46336" y="1687483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023242" y="1687483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23242" y="172153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61695" y="1721533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61695" y="1755583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138601" y="1755583"/>
              <a:ext cx="0" cy="102149"/>
            </a:xfrm>
            <a:custGeom>
              <a:avLst/>
              <a:pathLst>
                <a:path w="0" h="102149">
                  <a:moveTo>
                    <a:pt x="0" y="0"/>
                  </a:moveTo>
                  <a:lnTo>
                    <a:pt x="0" y="1021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38601" y="1857732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15508" y="1857732"/>
              <a:ext cx="0" cy="68099"/>
            </a:xfrm>
            <a:custGeom>
              <a:avLst/>
              <a:pathLst>
                <a:path w="0" h="68099">
                  <a:moveTo>
                    <a:pt x="0" y="0"/>
                  </a:moveTo>
                  <a:lnTo>
                    <a:pt x="0" y="6809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15508" y="192583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53961" y="1925832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53961" y="1959882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330867" y="1959882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330867" y="199393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369320" y="1993931"/>
              <a:ext cx="0" cy="68099"/>
            </a:xfrm>
            <a:custGeom>
              <a:avLst/>
              <a:pathLst>
                <a:path w="0" h="68099">
                  <a:moveTo>
                    <a:pt x="0" y="0"/>
                  </a:moveTo>
                  <a:lnTo>
                    <a:pt x="0" y="6809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369320" y="2062031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484680" y="2062031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484680" y="2096081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561586" y="2096081"/>
              <a:ext cx="0" cy="34049"/>
            </a:xfrm>
            <a:custGeom>
              <a:avLst/>
              <a:pathLst>
                <a:path w="0" h="34049">
                  <a:moveTo>
                    <a:pt x="0" y="0"/>
                  </a:moveTo>
                  <a:lnTo>
                    <a:pt x="0" y="340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561586" y="2130131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676945" y="21301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00476" y="1333997"/>
              <a:ext cx="845969" cy="0"/>
            </a:xfrm>
            <a:custGeom>
              <a:avLst/>
              <a:pathLst>
                <a:path w="845969" h="0">
                  <a:moveTo>
                    <a:pt x="0" y="0"/>
                  </a:moveTo>
                  <a:lnTo>
                    <a:pt x="84596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446445" y="13339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446445" y="1361026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1804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1804" y="138805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638711" y="13880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638711" y="1415085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754070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754070" y="1442114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830976" y="1442114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830976" y="151039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869429" y="1510398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869429" y="157868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907882" y="1578683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907882" y="164696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946336" y="1646967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946336" y="171525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984789" y="1715251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984789" y="1749394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061695" y="1749394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061695" y="178353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100148" y="1783536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100148" y="1817678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177054" y="1817678"/>
              <a:ext cx="0" cy="68284"/>
            </a:xfrm>
            <a:custGeom>
              <a:avLst/>
              <a:pathLst>
                <a:path w="0" h="68284">
                  <a:moveTo>
                    <a:pt x="0" y="0"/>
                  </a:moveTo>
                  <a:lnTo>
                    <a:pt x="0" y="682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177054" y="1885962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92414" y="1885962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92414" y="192010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330867" y="1920105"/>
              <a:ext cx="0" cy="102426"/>
            </a:xfrm>
            <a:custGeom>
              <a:avLst/>
              <a:pathLst>
                <a:path w="0" h="102426">
                  <a:moveTo>
                    <a:pt x="0" y="0"/>
                  </a:moveTo>
                  <a:lnTo>
                    <a:pt x="0" y="1024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330867" y="2022531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407773" y="2022531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407773" y="205667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446226" y="2056673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446226" y="2090815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600039" y="2090815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600039" y="212495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638492" y="2124958"/>
              <a:ext cx="0" cy="34142"/>
            </a:xfrm>
            <a:custGeom>
              <a:avLst/>
              <a:pathLst>
                <a:path w="0" h="34142">
                  <a:moveTo>
                    <a:pt x="0" y="0"/>
                  </a:moveTo>
                  <a:lnTo>
                    <a:pt x="0" y="341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638492" y="215910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676945" y="21591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600476" y="1333997"/>
              <a:ext cx="922875" cy="0"/>
            </a:xfrm>
            <a:custGeom>
              <a:avLst/>
              <a:pathLst>
                <a:path w="922875" h="0">
                  <a:moveTo>
                    <a:pt x="0" y="0"/>
                  </a:moveTo>
                  <a:lnTo>
                    <a:pt x="9228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523351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523351" y="134751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1804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561804" y="136102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600257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600257" y="138805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677164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677164" y="140157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15617" y="140157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15617" y="144211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754070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754070" y="146914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92523" y="1469143"/>
              <a:ext cx="0" cy="27759"/>
            </a:xfrm>
            <a:custGeom>
              <a:avLst/>
              <a:pathLst>
                <a:path w="0" h="27759">
                  <a:moveTo>
                    <a:pt x="0" y="0"/>
                  </a:moveTo>
                  <a:lnTo>
                    <a:pt x="0" y="277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92523" y="1496903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69429" y="1496903"/>
              <a:ext cx="0" cy="13879"/>
            </a:xfrm>
            <a:custGeom>
              <a:avLst/>
              <a:pathLst>
                <a:path w="0" h="13879">
                  <a:moveTo>
                    <a:pt x="0" y="0"/>
                  </a:moveTo>
                  <a:lnTo>
                    <a:pt x="0" y="13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69429" y="151078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07882" y="1510783"/>
              <a:ext cx="0" cy="41639"/>
            </a:xfrm>
            <a:custGeom>
              <a:avLst/>
              <a:pathLst>
                <a:path w="0" h="41639">
                  <a:moveTo>
                    <a:pt x="0" y="0"/>
                  </a:moveTo>
                  <a:lnTo>
                    <a:pt x="0" y="416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07882" y="155242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46336" y="1552422"/>
              <a:ext cx="0" cy="41639"/>
            </a:xfrm>
            <a:custGeom>
              <a:avLst/>
              <a:pathLst>
                <a:path w="0" h="41639">
                  <a:moveTo>
                    <a:pt x="0" y="0"/>
                  </a:moveTo>
                  <a:lnTo>
                    <a:pt x="0" y="416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46336" y="159406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84789" y="1594062"/>
              <a:ext cx="0" cy="97159"/>
            </a:xfrm>
            <a:custGeom>
              <a:avLst/>
              <a:pathLst>
                <a:path w="0" h="97159">
                  <a:moveTo>
                    <a:pt x="0" y="0"/>
                  </a:moveTo>
                  <a:lnTo>
                    <a:pt x="0" y="971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84789" y="169122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3242" y="1691221"/>
              <a:ext cx="0" cy="13879"/>
            </a:xfrm>
            <a:custGeom>
              <a:avLst/>
              <a:pathLst>
                <a:path w="0" h="13879">
                  <a:moveTo>
                    <a:pt x="0" y="0"/>
                  </a:moveTo>
                  <a:lnTo>
                    <a:pt x="0" y="13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3242" y="170510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1695" y="1705101"/>
              <a:ext cx="0" cy="27759"/>
            </a:xfrm>
            <a:custGeom>
              <a:avLst/>
              <a:pathLst>
                <a:path w="0" h="27759">
                  <a:moveTo>
                    <a:pt x="0" y="0"/>
                  </a:moveTo>
                  <a:lnTo>
                    <a:pt x="0" y="277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1695" y="1732861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177054" y="1732861"/>
              <a:ext cx="0" cy="13879"/>
            </a:xfrm>
            <a:custGeom>
              <a:avLst/>
              <a:pathLst>
                <a:path w="0" h="13879">
                  <a:moveTo>
                    <a:pt x="0" y="0"/>
                  </a:moveTo>
                  <a:lnTo>
                    <a:pt x="0" y="13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177054" y="174674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15508" y="1746741"/>
              <a:ext cx="0" cy="27759"/>
            </a:xfrm>
            <a:custGeom>
              <a:avLst/>
              <a:pathLst>
                <a:path w="0" h="27759">
                  <a:moveTo>
                    <a:pt x="0" y="0"/>
                  </a:moveTo>
                  <a:lnTo>
                    <a:pt x="0" y="277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15508" y="1774500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92414" y="1774500"/>
              <a:ext cx="0" cy="13879"/>
            </a:xfrm>
            <a:custGeom>
              <a:avLst/>
              <a:pathLst>
                <a:path w="0" h="13879">
                  <a:moveTo>
                    <a:pt x="0" y="0"/>
                  </a:moveTo>
                  <a:lnTo>
                    <a:pt x="0" y="13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92414" y="178838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330867" y="1788380"/>
              <a:ext cx="0" cy="13879"/>
            </a:xfrm>
            <a:custGeom>
              <a:avLst/>
              <a:pathLst>
                <a:path w="0" h="13879">
                  <a:moveTo>
                    <a:pt x="0" y="0"/>
                  </a:moveTo>
                  <a:lnTo>
                    <a:pt x="0" y="13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330867" y="180226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369320" y="1802260"/>
              <a:ext cx="0" cy="41639"/>
            </a:xfrm>
            <a:custGeom>
              <a:avLst/>
              <a:pathLst>
                <a:path w="0" h="41639">
                  <a:moveTo>
                    <a:pt x="0" y="0"/>
                  </a:moveTo>
                  <a:lnTo>
                    <a:pt x="0" y="416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369320" y="1843900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446226" y="1843900"/>
              <a:ext cx="0" cy="27759"/>
            </a:xfrm>
            <a:custGeom>
              <a:avLst/>
              <a:pathLst>
                <a:path w="0" h="27759">
                  <a:moveTo>
                    <a:pt x="0" y="0"/>
                  </a:moveTo>
                  <a:lnTo>
                    <a:pt x="0" y="277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446226" y="187166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484680" y="1871660"/>
              <a:ext cx="0" cy="27759"/>
            </a:xfrm>
            <a:custGeom>
              <a:avLst/>
              <a:pathLst>
                <a:path w="0" h="27759">
                  <a:moveTo>
                    <a:pt x="0" y="0"/>
                  </a:moveTo>
                  <a:lnTo>
                    <a:pt x="0" y="277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484680" y="189941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523133" y="1899419"/>
              <a:ext cx="0" cy="27759"/>
            </a:xfrm>
            <a:custGeom>
              <a:avLst/>
              <a:pathLst>
                <a:path w="0" h="27759">
                  <a:moveTo>
                    <a:pt x="0" y="0"/>
                  </a:moveTo>
                  <a:lnTo>
                    <a:pt x="0" y="277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3523133" y="1927179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600039" y="1927179"/>
              <a:ext cx="0" cy="14351"/>
            </a:xfrm>
            <a:custGeom>
              <a:avLst/>
              <a:pathLst>
                <a:path w="0" h="14351">
                  <a:moveTo>
                    <a:pt x="0" y="0"/>
                  </a:moveTo>
                  <a:lnTo>
                    <a:pt x="0" y="143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600039" y="1941531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676945" y="19415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600476" y="1333997"/>
              <a:ext cx="1038234" cy="0"/>
            </a:xfrm>
            <a:custGeom>
              <a:avLst/>
              <a:pathLst>
                <a:path w="1038234" h="0">
                  <a:moveTo>
                    <a:pt x="0" y="0"/>
                  </a:moveTo>
                  <a:lnTo>
                    <a:pt x="1038234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638711" y="133399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638711" y="136102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677164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677164" y="137454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5617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5617" y="138805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92523" y="1388055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92523" y="140192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30976" y="1401924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30976" y="142966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69429" y="1429661"/>
              <a:ext cx="0" cy="41605"/>
            </a:xfrm>
            <a:custGeom>
              <a:avLst/>
              <a:pathLst>
                <a:path w="0" h="41605">
                  <a:moveTo>
                    <a:pt x="0" y="0"/>
                  </a:moveTo>
                  <a:lnTo>
                    <a:pt x="0" y="416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69429" y="147126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907882" y="1471266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907882" y="148513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946336" y="1485134"/>
              <a:ext cx="0" cy="69342"/>
            </a:xfrm>
            <a:custGeom>
              <a:avLst/>
              <a:pathLst>
                <a:path w="0" h="69342">
                  <a:moveTo>
                    <a:pt x="0" y="0"/>
                  </a:moveTo>
                  <a:lnTo>
                    <a:pt x="0" y="693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946336" y="155447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984789" y="1554476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984789" y="158221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023242" y="1582213"/>
              <a:ext cx="0" cy="41605"/>
            </a:xfrm>
            <a:custGeom>
              <a:avLst/>
              <a:pathLst>
                <a:path w="0" h="41605">
                  <a:moveTo>
                    <a:pt x="0" y="0"/>
                  </a:moveTo>
                  <a:lnTo>
                    <a:pt x="0" y="416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023242" y="162381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061695" y="1623818"/>
              <a:ext cx="0" cy="41605"/>
            </a:xfrm>
            <a:custGeom>
              <a:avLst/>
              <a:pathLst>
                <a:path w="0" h="41605">
                  <a:moveTo>
                    <a:pt x="0" y="0"/>
                  </a:moveTo>
                  <a:lnTo>
                    <a:pt x="0" y="416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061695" y="166542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100148" y="1665423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100148" y="169316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138601" y="1693160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138601" y="172089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177054" y="1720897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177054" y="173476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253961" y="1734765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253961" y="174863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292414" y="1748634"/>
              <a:ext cx="0" cy="41605"/>
            </a:xfrm>
            <a:custGeom>
              <a:avLst/>
              <a:pathLst>
                <a:path w="0" h="41605">
                  <a:moveTo>
                    <a:pt x="0" y="0"/>
                  </a:moveTo>
                  <a:lnTo>
                    <a:pt x="0" y="416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292414" y="179023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330867" y="1790239"/>
              <a:ext cx="0" cy="41605"/>
            </a:xfrm>
            <a:custGeom>
              <a:avLst/>
              <a:pathLst>
                <a:path w="0" h="41605">
                  <a:moveTo>
                    <a:pt x="0" y="0"/>
                  </a:moveTo>
                  <a:lnTo>
                    <a:pt x="0" y="416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330867" y="183184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369320" y="1831844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369320" y="185958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407773" y="1859581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407773" y="1887318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561586" y="1887318"/>
              <a:ext cx="0" cy="14330"/>
            </a:xfrm>
            <a:custGeom>
              <a:avLst/>
              <a:pathLst>
                <a:path w="0" h="14330">
                  <a:moveTo>
                    <a:pt x="0" y="0"/>
                  </a:moveTo>
                  <a:lnTo>
                    <a:pt x="0" y="143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561586" y="1901649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676945" y="19016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600476" y="1333997"/>
              <a:ext cx="922875" cy="0"/>
            </a:xfrm>
            <a:custGeom>
              <a:avLst/>
              <a:pathLst>
                <a:path w="922875" h="0">
                  <a:moveTo>
                    <a:pt x="0" y="0"/>
                  </a:moveTo>
                  <a:lnTo>
                    <a:pt x="92287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523351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523351" y="134751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561804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561804" y="136102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600257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600257" y="1374541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54070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54070" y="138805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92523" y="1388055"/>
              <a:ext cx="0" cy="55473"/>
            </a:xfrm>
            <a:custGeom>
              <a:avLst/>
              <a:pathLst>
                <a:path w="0" h="55473">
                  <a:moveTo>
                    <a:pt x="0" y="0"/>
                  </a:moveTo>
                  <a:lnTo>
                    <a:pt x="0" y="554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92523" y="1443529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30976" y="1443529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30976" y="145739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69429" y="1457397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69429" y="147126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07882" y="1471266"/>
              <a:ext cx="0" cy="69342"/>
            </a:xfrm>
            <a:custGeom>
              <a:avLst/>
              <a:pathLst>
                <a:path w="0" h="69342">
                  <a:moveTo>
                    <a:pt x="0" y="0"/>
                  </a:moveTo>
                  <a:lnTo>
                    <a:pt x="0" y="693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907882" y="1540608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946336" y="1540608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946336" y="1568345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23242" y="1568345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023242" y="1596081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061695" y="1596081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061695" y="160995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00148" y="1609950"/>
              <a:ext cx="0" cy="55473"/>
            </a:xfrm>
            <a:custGeom>
              <a:avLst/>
              <a:pathLst>
                <a:path w="0" h="55473">
                  <a:moveTo>
                    <a:pt x="0" y="0"/>
                  </a:moveTo>
                  <a:lnTo>
                    <a:pt x="0" y="554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00148" y="166542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38601" y="1665423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138601" y="1679292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292414" y="1679292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292414" y="1693160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369320" y="1693160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369320" y="172089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407773" y="1720897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3407773" y="174863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446226" y="1748634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446226" y="176250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3484680" y="1762502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3484680" y="1776371"/>
              <a:ext cx="192265" cy="0"/>
            </a:xfrm>
            <a:custGeom>
              <a:avLst/>
              <a:pathLst>
                <a:path w="192265" h="0">
                  <a:moveTo>
                    <a:pt x="0" y="0"/>
                  </a:moveTo>
                  <a:lnTo>
                    <a:pt x="19226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3676945" y="17763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1600476" y="1333997"/>
              <a:ext cx="1076687" cy="0"/>
            </a:xfrm>
            <a:custGeom>
              <a:avLst/>
              <a:pathLst>
                <a:path w="1076687" h="0">
                  <a:moveTo>
                    <a:pt x="0" y="0"/>
                  </a:moveTo>
                  <a:lnTo>
                    <a:pt x="107668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677164" y="133399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677164" y="134751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715617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715617" y="136102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754070" y="1361026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754070" y="138805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792523" y="1388055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792523" y="141579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30976" y="1415792"/>
              <a:ext cx="0" cy="41605"/>
            </a:xfrm>
            <a:custGeom>
              <a:avLst/>
              <a:pathLst>
                <a:path w="0" h="41605">
                  <a:moveTo>
                    <a:pt x="0" y="0"/>
                  </a:moveTo>
                  <a:lnTo>
                    <a:pt x="0" y="416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30976" y="145739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69429" y="1457397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69429" y="148513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07882" y="1485134"/>
              <a:ext cx="0" cy="69342"/>
            </a:xfrm>
            <a:custGeom>
              <a:avLst/>
              <a:pathLst>
                <a:path w="0" h="69342">
                  <a:moveTo>
                    <a:pt x="0" y="0"/>
                  </a:moveTo>
                  <a:lnTo>
                    <a:pt x="0" y="693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07882" y="1554476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946336" y="1554476"/>
              <a:ext cx="0" cy="55473"/>
            </a:xfrm>
            <a:custGeom>
              <a:avLst/>
              <a:pathLst>
                <a:path w="0" h="55473">
                  <a:moveTo>
                    <a:pt x="0" y="0"/>
                  </a:moveTo>
                  <a:lnTo>
                    <a:pt x="0" y="554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946336" y="160995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984789" y="1609950"/>
              <a:ext cx="0" cy="41605"/>
            </a:xfrm>
            <a:custGeom>
              <a:avLst/>
              <a:pathLst>
                <a:path w="0" h="41605">
                  <a:moveTo>
                    <a:pt x="0" y="0"/>
                  </a:moveTo>
                  <a:lnTo>
                    <a:pt x="0" y="416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984789" y="1651555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23242" y="1651555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23242" y="1665423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061695" y="1665423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061695" y="1679292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00148" y="1679292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00148" y="1693160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38601" y="1693160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38601" y="1707029"/>
              <a:ext cx="153812" cy="0"/>
            </a:xfrm>
            <a:custGeom>
              <a:avLst/>
              <a:pathLst>
                <a:path w="153812" h="0">
                  <a:moveTo>
                    <a:pt x="0" y="0"/>
                  </a:moveTo>
                  <a:lnTo>
                    <a:pt x="1538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92414" y="1707029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292414" y="1720897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330867" y="1720897"/>
              <a:ext cx="0" cy="27736"/>
            </a:xfrm>
            <a:custGeom>
              <a:avLst/>
              <a:pathLst>
                <a:path w="0" h="27736">
                  <a:moveTo>
                    <a:pt x="0" y="0"/>
                  </a:moveTo>
                  <a:lnTo>
                    <a:pt x="0" y="2773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330867" y="1748634"/>
              <a:ext cx="38453" cy="0"/>
            </a:xfrm>
            <a:custGeom>
              <a:avLst/>
              <a:pathLst>
                <a:path w="38453" h="0">
                  <a:moveTo>
                    <a:pt x="0" y="0"/>
                  </a:moveTo>
                  <a:lnTo>
                    <a:pt x="3845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369320" y="1748634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369320" y="1762502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84680" y="1762502"/>
              <a:ext cx="0" cy="13868"/>
            </a:xfrm>
            <a:custGeom>
              <a:avLst/>
              <a:pathLst>
                <a:path w="0" h="13868">
                  <a:moveTo>
                    <a:pt x="0" y="0"/>
                  </a:moveTo>
                  <a:lnTo>
                    <a:pt x="0" y="138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84680" y="1776371"/>
              <a:ext cx="76906" cy="0"/>
            </a:xfrm>
            <a:custGeom>
              <a:avLst/>
              <a:pathLst>
                <a:path w="76906" h="0">
                  <a:moveTo>
                    <a:pt x="0" y="0"/>
                  </a:moveTo>
                  <a:lnTo>
                    <a:pt x="769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561586" y="1776371"/>
              <a:ext cx="0" cy="14307"/>
            </a:xfrm>
            <a:custGeom>
              <a:avLst/>
              <a:pathLst>
                <a:path w="0" h="14307">
                  <a:moveTo>
                    <a:pt x="0" y="0"/>
                  </a:moveTo>
                  <a:lnTo>
                    <a:pt x="0" y="143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561586" y="1790678"/>
              <a:ext cx="115359" cy="0"/>
            </a:xfrm>
            <a:custGeom>
              <a:avLst/>
              <a:pathLst>
                <a:path w="115359" h="0">
                  <a:moveTo>
                    <a:pt x="0" y="0"/>
                  </a:moveTo>
                  <a:lnTo>
                    <a:pt x="11535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676945" y="17906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tx479"/>
            <p:cNvSpPr/>
            <p:nvPr/>
          </p:nvSpPr>
          <p:spPr>
            <a:xfrm>
              <a:off x="3849292" y="3704598"/>
              <a:ext cx="946714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 of the sample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3849292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3849292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483" name="pl482"/>
            <p:cNvSpPr/>
            <p:nvPr/>
          </p:nvSpPr>
          <p:spPr>
            <a:xfrm>
              <a:off x="2726018" y="1496172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754070" y="1468121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726018" y="1496172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754070" y="1468121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26018" y="1496172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54070" y="1468121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26018" y="1469143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54070" y="144109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26018" y="1469143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54070" y="144109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726018" y="1469143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754070" y="144109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95081" y="1927179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523133" y="1899127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6018" y="1442114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54070" y="141406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26018" y="1442114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4070" y="141406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26018" y="1442114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54070" y="141406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495081" y="1887318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523133" y="1859266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6018" y="141508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54070" y="1387033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26018" y="141508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754070" y="1387033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726018" y="141508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754070" y="1387033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495081" y="1776371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523133" y="1748319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726018" y="1442114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754070" y="141406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726018" y="1442114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754070" y="141406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26018" y="1442114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54070" y="1414062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26018" y="1388055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54070" y="1360004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495081" y="1776371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523133" y="1748319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850358" y="1198851"/>
              <a:ext cx="22841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50358" y="4172066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850358" y="3901774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850358" y="3631481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850358" y="3361189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850358" y="3090897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850358" y="2820605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850358" y="2550312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850358" y="2280020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850358" y="2009728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850358" y="1739435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850358" y="1469143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850358" y="1198851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87727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403108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18490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433871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449252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464633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480015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495396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10777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26158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41540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56921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72302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87683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603065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610755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850358" y="4036920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850358" y="3766628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850358" y="3496335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850358" y="3226043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850358" y="2955751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850358" y="2685458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850358" y="2415166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850358" y="2144874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850358" y="1874582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850358" y="1604289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850358" y="1333997"/>
              <a:ext cx="2284116" cy="0"/>
            </a:xfrm>
            <a:custGeom>
              <a:avLst/>
              <a:pathLst>
                <a:path w="2284116" h="0">
                  <a:moveTo>
                    <a:pt x="0" y="0"/>
                  </a:moveTo>
                  <a:lnTo>
                    <a:pt x="22841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95418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10799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2618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441561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5694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72324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87705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03086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1846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33849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49230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64611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79993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5374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3973408" y="1333997"/>
              <a:ext cx="2038016" cy="955882"/>
            </a:xfrm>
            <a:custGeom>
              <a:avLst/>
              <a:pathLst>
                <a:path w="2038016" h="955882">
                  <a:moveTo>
                    <a:pt x="0" y="0"/>
                  </a:moveTo>
                  <a:lnTo>
                    <a:pt x="38453" y="0"/>
                  </a:lnTo>
                  <a:lnTo>
                    <a:pt x="38453" y="0"/>
                  </a:lnTo>
                  <a:lnTo>
                    <a:pt x="76906" y="0"/>
                  </a:lnTo>
                  <a:lnTo>
                    <a:pt x="76906" y="0"/>
                  </a:lnTo>
                  <a:lnTo>
                    <a:pt x="115359" y="0"/>
                  </a:lnTo>
                  <a:lnTo>
                    <a:pt x="115359" y="0"/>
                  </a:lnTo>
                  <a:lnTo>
                    <a:pt x="153812" y="0"/>
                  </a:lnTo>
                  <a:lnTo>
                    <a:pt x="153812" y="0"/>
                  </a:lnTo>
                  <a:lnTo>
                    <a:pt x="192265" y="0"/>
                  </a:lnTo>
                  <a:lnTo>
                    <a:pt x="192265" y="0"/>
                  </a:lnTo>
                  <a:lnTo>
                    <a:pt x="230718" y="0"/>
                  </a:lnTo>
                  <a:lnTo>
                    <a:pt x="230718" y="0"/>
                  </a:lnTo>
                  <a:lnTo>
                    <a:pt x="269171" y="0"/>
                  </a:lnTo>
                  <a:lnTo>
                    <a:pt x="269171" y="0"/>
                  </a:lnTo>
                  <a:lnTo>
                    <a:pt x="307625" y="0"/>
                  </a:lnTo>
                  <a:lnTo>
                    <a:pt x="307625" y="0"/>
                  </a:lnTo>
                  <a:lnTo>
                    <a:pt x="346078" y="0"/>
                  </a:lnTo>
                  <a:lnTo>
                    <a:pt x="346078" y="0"/>
                  </a:lnTo>
                  <a:lnTo>
                    <a:pt x="384531" y="0"/>
                  </a:lnTo>
                  <a:lnTo>
                    <a:pt x="384531" y="0"/>
                  </a:lnTo>
                  <a:lnTo>
                    <a:pt x="422984" y="0"/>
                  </a:lnTo>
                  <a:lnTo>
                    <a:pt x="422984" y="2"/>
                  </a:lnTo>
                  <a:lnTo>
                    <a:pt x="461437" y="2"/>
                  </a:lnTo>
                  <a:lnTo>
                    <a:pt x="461437" y="4"/>
                  </a:lnTo>
                  <a:lnTo>
                    <a:pt x="499890" y="4"/>
                  </a:lnTo>
                  <a:lnTo>
                    <a:pt x="499890" y="9"/>
                  </a:lnTo>
                  <a:lnTo>
                    <a:pt x="538343" y="9"/>
                  </a:lnTo>
                  <a:lnTo>
                    <a:pt x="538343" y="19"/>
                  </a:lnTo>
                  <a:lnTo>
                    <a:pt x="576797" y="19"/>
                  </a:lnTo>
                  <a:lnTo>
                    <a:pt x="576797" y="42"/>
                  </a:lnTo>
                  <a:lnTo>
                    <a:pt x="615250" y="42"/>
                  </a:lnTo>
                  <a:lnTo>
                    <a:pt x="615250" y="88"/>
                  </a:lnTo>
                  <a:lnTo>
                    <a:pt x="653703" y="88"/>
                  </a:lnTo>
                  <a:lnTo>
                    <a:pt x="653703" y="187"/>
                  </a:lnTo>
                  <a:lnTo>
                    <a:pt x="692156" y="187"/>
                  </a:lnTo>
                  <a:lnTo>
                    <a:pt x="692156" y="395"/>
                  </a:lnTo>
                  <a:lnTo>
                    <a:pt x="730609" y="395"/>
                  </a:lnTo>
                  <a:lnTo>
                    <a:pt x="730609" y="831"/>
                  </a:lnTo>
                  <a:lnTo>
                    <a:pt x="769062" y="831"/>
                  </a:lnTo>
                  <a:lnTo>
                    <a:pt x="769062" y="1733"/>
                  </a:lnTo>
                  <a:lnTo>
                    <a:pt x="807515" y="1733"/>
                  </a:lnTo>
                  <a:lnTo>
                    <a:pt x="807515" y="3584"/>
                  </a:lnTo>
                  <a:lnTo>
                    <a:pt x="845969" y="3584"/>
                  </a:lnTo>
                  <a:lnTo>
                    <a:pt x="845969" y="7152"/>
                  </a:lnTo>
                  <a:lnTo>
                    <a:pt x="884422" y="7152"/>
                  </a:lnTo>
                  <a:lnTo>
                    <a:pt x="884422" y="13895"/>
                  </a:lnTo>
                  <a:lnTo>
                    <a:pt x="922875" y="13895"/>
                  </a:lnTo>
                  <a:lnTo>
                    <a:pt x="922875" y="25452"/>
                  </a:lnTo>
                  <a:lnTo>
                    <a:pt x="961328" y="25452"/>
                  </a:lnTo>
                  <a:lnTo>
                    <a:pt x="961328" y="43094"/>
                  </a:lnTo>
                  <a:lnTo>
                    <a:pt x="999781" y="43094"/>
                  </a:lnTo>
                  <a:lnTo>
                    <a:pt x="999781" y="62755"/>
                  </a:lnTo>
                  <a:lnTo>
                    <a:pt x="1038234" y="62755"/>
                  </a:lnTo>
                  <a:lnTo>
                    <a:pt x="1038234" y="84001"/>
                  </a:lnTo>
                  <a:lnTo>
                    <a:pt x="1076687" y="84001"/>
                  </a:lnTo>
                  <a:lnTo>
                    <a:pt x="1076687" y="106269"/>
                  </a:lnTo>
                  <a:lnTo>
                    <a:pt x="1115140" y="106269"/>
                  </a:lnTo>
                  <a:lnTo>
                    <a:pt x="1115140" y="134344"/>
                  </a:lnTo>
                  <a:lnTo>
                    <a:pt x="1153594" y="134344"/>
                  </a:lnTo>
                  <a:lnTo>
                    <a:pt x="1153594" y="172098"/>
                  </a:lnTo>
                  <a:lnTo>
                    <a:pt x="1192047" y="172098"/>
                  </a:lnTo>
                  <a:lnTo>
                    <a:pt x="1192047" y="220205"/>
                  </a:lnTo>
                  <a:lnTo>
                    <a:pt x="1230500" y="220205"/>
                  </a:lnTo>
                  <a:lnTo>
                    <a:pt x="1230500" y="279819"/>
                  </a:lnTo>
                  <a:lnTo>
                    <a:pt x="1268953" y="279819"/>
                  </a:lnTo>
                  <a:lnTo>
                    <a:pt x="1268953" y="347328"/>
                  </a:lnTo>
                  <a:lnTo>
                    <a:pt x="1307406" y="347328"/>
                  </a:lnTo>
                  <a:lnTo>
                    <a:pt x="1307406" y="421001"/>
                  </a:lnTo>
                  <a:lnTo>
                    <a:pt x="1345859" y="421001"/>
                  </a:lnTo>
                  <a:lnTo>
                    <a:pt x="1345859" y="497748"/>
                  </a:lnTo>
                  <a:lnTo>
                    <a:pt x="1384312" y="497748"/>
                  </a:lnTo>
                  <a:lnTo>
                    <a:pt x="1384312" y="561636"/>
                  </a:lnTo>
                  <a:lnTo>
                    <a:pt x="1422766" y="561636"/>
                  </a:lnTo>
                  <a:lnTo>
                    <a:pt x="1422766" y="609426"/>
                  </a:lnTo>
                  <a:lnTo>
                    <a:pt x="1461219" y="609426"/>
                  </a:lnTo>
                  <a:lnTo>
                    <a:pt x="1461219" y="647951"/>
                  </a:lnTo>
                  <a:lnTo>
                    <a:pt x="1499672" y="647951"/>
                  </a:lnTo>
                  <a:lnTo>
                    <a:pt x="1499672" y="678937"/>
                  </a:lnTo>
                  <a:lnTo>
                    <a:pt x="1538125" y="678937"/>
                  </a:lnTo>
                  <a:lnTo>
                    <a:pt x="1538125" y="701822"/>
                  </a:lnTo>
                  <a:lnTo>
                    <a:pt x="1576578" y="701822"/>
                  </a:lnTo>
                  <a:lnTo>
                    <a:pt x="1576578" y="720966"/>
                  </a:lnTo>
                  <a:lnTo>
                    <a:pt x="1615031" y="720966"/>
                  </a:lnTo>
                  <a:lnTo>
                    <a:pt x="1615031" y="740746"/>
                  </a:lnTo>
                  <a:lnTo>
                    <a:pt x="1653484" y="740746"/>
                  </a:lnTo>
                  <a:lnTo>
                    <a:pt x="1653484" y="763847"/>
                  </a:lnTo>
                  <a:lnTo>
                    <a:pt x="1691938" y="763847"/>
                  </a:lnTo>
                  <a:lnTo>
                    <a:pt x="1691938" y="793068"/>
                  </a:lnTo>
                  <a:lnTo>
                    <a:pt x="1730391" y="793068"/>
                  </a:lnTo>
                  <a:lnTo>
                    <a:pt x="1730391" y="825988"/>
                  </a:lnTo>
                  <a:lnTo>
                    <a:pt x="1768844" y="825988"/>
                  </a:lnTo>
                  <a:lnTo>
                    <a:pt x="1768844" y="861666"/>
                  </a:lnTo>
                  <a:lnTo>
                    <a:pt x="1807297" y="861666"/>
                  </a:lnTo>
                  <a:lnTo>
                    <a:pt x="1807297" y="893399"/>
                  </a:lnTo>
                  <a:lnTo>
                    <a:pt x="1845750" y="893399"/>
                  </a:lnTo>
                  <a:lnTo>
                    <a:pt x="1845750" y="918665"/>
                  </a:lnTo>
                  <a:lnTo>
                    <a:pt x="1884203" y="918665"/>
                  </a:lnTo>
                  <a:lnTo>
                    <a:pt x="1884203" y="934175"/>
                  </a:lnTo>
                  <a:lnTo>
                    <a:pt x="1922656" y="934175"/>
                  </a:lnTo>
                  <a:lnTo>
                    <a:pt x="1922656" y="943608"/>
                  </a:lnTo>
                  <a:lnTo>
                    <a:pt x="1961109" y="943608"/>
                  </a:lnTo>
                  <a:lnTo>
                    <a:pt x="1961109" y="949293"/>
                  </a:lnTo>
                  <a:lnTo>
                    <a:pt x="1999563" y="949293"/>
                  </a:lnTo>
                  <a:lnTo>
                    <a:pt x="1999563" y="953157"/>
                  </a:lnTo>
                  <a:lnTo>
                    <a:pt x="2038016" y="953157"/>
                  </a:lnTo>
                  <a:lnTo>
                    <a:pt x="2038016" y="9558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3973408" y="1333997"/>
              <a:ext cx="2038016" cy="796544"/>
            </a:xfrm>
            <a:custGeom>
              <a:avLst/>
              <a:pathLst>
                <a:path w="2038016" h="796544">
                  <a:moveTo>
                    <a:pt x="0" y="0"/>
                  </a:moveTo>
                  <a:lnTo>
                    <a:pt x="38453" y="0"/>
                  </a:lnTo>
                  <a:lnTo>
                    <a:pt x="38453" y="0"/>
                  </a:lnTo>
                  <a:lnTo>
                    <a:pt x="76906" y="0"/>
                  </a:lnTo>
                  <a:lnTo>
                    <a:pt x="76906" y="0"/>
                  </a:lnTo>
                  <a:lnTo>
                    <a:pt x="115359" y="0"/>
                  </a:lnTo>
                  <a:lnTo>
                    <a:pt x="115359" y="0"/>
                  </a:lnTo>
                  <a:lnTo>
                    <a:pt x="153812" y="0"/>
                  </a:lnTo>
                  <a:lnTo>
                    <a:pt x="153812" y="0"/>
                  </a:lnTo>
                  <a:lnTo>
                    <a:pt x="192265" y="0"/>
                  </a:lnTo>
                  <a:lnTo>
                    <a:pt x="192265" y="0"/>
                  </a:lnTo>
                  <a:lnTo>
                    <a:pt x="230718" y="0"/>
                  </a:lnTo>
                  <a:lnTo>
                    <a:pt x="230718" y="0"/>
                  </a:lnTo>
                  <a:lnTo>
                    <a:pt x="269171" y="0"/>
                  </a:lnTo>
                  <a:lnTo>
                    <a:pt x="269171" y="0"/>
                  </a:lnTo>
                  <a:lnTo>
                    <a:pt x="307625" y="0"/>
                  </a:lnTo>
                  <a:lnTo>
                    <a:pt x="307625" y="0"/>
                  </a:lnTo>
                  <a:lnTo>
                    <a:pt x="346078" y="0"/>
                  </a:lnTo>
                  <a:lnTo>
                    <a:pt x="346078" y="0"/>
                  </a:lnTo>
                  <a:lnTo>
                    <a:pt x="384531" y="0"/>
                  </a:lnTo>
                  <a:lnTo>
                    <a:pt x="384531" y="0"/>
                  </a:lnTo>
                  <a:lnTo>
                    <a:pt x="422984" y="0"/>
                  </a:lnTo>
                  <a:lnTo>
                    <a:pt x="422984" y="1"/>
                  </a:lnTo>
                  <a:lnTo>
                    <a:pt x="461437" y="1"/>
                  </a:lnTo>
                  <a:lnTo>
                    <a:pt x="461437" y="3"/>
                  </a:lnTo>
                  <a:lnTo>
                    <a:pt x="499890" y="3"/>
                  </a:lnTo>
                  <a:lnTo>
                    <a:pt x="499890" y="7"/>
                  </a:lnTo>
                  <a:lnTo>
                    <a:pt x="538343" y="7"/>
                  </a:lnTo>
                  <a:lnTo>
                    <a:pt x="538343" y="15"/>
                  </a:lnTo>
                  <a:lnTo>
                    <a:pt x="576797" y="15"/>
                  </a:lnTo>
                  <a:lnTo>
                    <a:pt x="576797" y="33"/>
                  </a:lnTo>
                  <a:lnTo>
                    <a:pt x="615250" y="33"/>
                  </a:lnTo>
                  <a:lnTo>
                    <a:pt x="615250" y="71"/>
                  </a:lnTo>
                  <a:lnTo>
                    <a:pt x="653703" y="71"/>
                  </a:lnTo>
                  <a:lnTo>
                    <a:pt x="653703" y="150"/>
                  </a:lnTo>
                  <a:lnTo>
                    <a:pt x="692156" y="150"/>
                  </a:lnTo>
                  <a:lnTo>
                    <a:pt x="692156" y="316"/>
                  </a:lnTo>
                  <a:lnTo>
                    <a:pt x="730609" y="316"/>
                  </a:lnTo>
                  <a:lnTo>
                    <a:pt x="730609" y="664"/>
                  </a:lnTo>
                  <a:lnTo>
                    <a:pt x="769062" y="664"/>
                  </a:lnTo>
                  <a:lnTo>
                    <a:pt x="769062" y="1386"/>
                  </a:lnTo>
                  <a:lnTo>
                    <a:pt x="807515" y="1386"/>
                  </a:lnTo>
                  <a:lnTo>
                    <a:pt x="807515" y="2868"/>
                  </a:lnTo>
                  <a:lnTo>
                    <a:pt x="845969" y="2868"/>
                  </a:lnTo>
                  <a:lnTo>
                    <a:pt x="845969" y="5723"/>
                  </a:lnTo>
                  <a:lnTo>
                    <a:pt x="884422" y="5723"/>
                  </a:lnTo>
                  <a:lnTo>
                    <a:pt x="884422" y="11122"/>
                  </a:lnTo>
                  <a:lnTo>
                    <a:pt x="922875" y="11122"/>
                  </a:lnTo>
                  <a:lnTo>
                    <a:pt x="922875" y="20381"/>
                  </a:lnTo>
                  <a:lnTo>
                    <a:pt x="961328" y="20381"/>
                  </a:lnTo>
                  <a:lnTo>
                    <a:pt x="961328" y="34531"/>
                  </a:lnTo>
                  <a:lnTo>
                    <a:pt x="999781" y="34531"/>
                  </a:lnTo>
                  <a:lnTo>
                    <a:pt x="999781" y="50321"/>
                  </a:lnTo>
                  <a:lnTo>
                    <a:pt x="1038234" y="50321"/>
                  </a:lnTo>
                  <a:lnTo>
                    <a:pt x="1038234" y="67412"/>
                  </a:lnTo>
                  <a:lnTo>
                    <a:pt x="1076687" y="67412"/>
                  </a:lnTo>
                  <a:lnTo>
                    <a:pt x="1076687" y="85355"/>
                  </a:lnTo>
                  <a:lnTo>
                    <a:pt x="1115140" y="85355"/>
                  </a:lnTo>
                  <a:lnTo>
                    <a:pt x="1115140" y="108020"/>
                  </a:lnTo>
                  <a:lnTo>
                    <a:pt x="1153594" y="108020"/>
                  </a:lnTo>
                  <a:lnTo>
                    <a:pt x="1153594" y="138578"/>
                  </a:lnTo>
                  <a:lnTo>
                    <a:pt x="1192047" y="138578"/>
                  </a:lnTo>
                  <a:lnTo>
                    <a:pt x="1192047" y="177648"/>
                  </a:lnTo>
                  <a:lnTo>
                    <a:pt x="1230500" y="177648"/>
                  </a:lnTo>
                  <a:lnTo>
                    <a:pt x="1230500" y="226274"/>
                  </a:lnTo>
                  <a:lnTo>
                    <a:pt x="1268953" y="226274"/>
                  </a:lnTo>
                  <a:lnTo>
                    <a:pt x="1268953" y="281630"/>
                  </a:lnTo>
                  <a:lnTo>
                    <a:pt x="1307406" y="281630"/>
                  </a:lnTo>
                  <a:lnTo>
                    <a:pt x="1307406" y="342404"/>
                  </a:lnTo>
                  <a:lnTo>
                    <a:pt x="1345859" y="342404"/>
                  </a:lnTo>
                  <a:lnTo>
                    <a:pt x="1345859" y="406134"/>
                  </a:lnTo>
                  <a:lnTo>
                    <a:pt x="1384312" y="406134"/>
                  </a:lnTo>
                  <a:lnTo>
                    <a:pt x="1384312" y="459523"/>
                  </a:lnTo>
                  <a:lnTo>
                    <a:pt x="1422766" y="459523"/>
                  </a:lnTo>
                  <a:lnTo>
                    <a:pt x="1422766" y="499669"/>
                  </a:lnTo>
                  <a:lnTo>
                    <a:pt x="1461219" y="499669"/>
                  </a:lnTo>
                  <a:lnTo>
                    <a:pt x="1461219" y="532165"/>
                  </a:lnTo>
                  <a:lnTo>
                    <a:pt x="1499672" y="532165"/>
                  </a:lnTo>
                  <a:lnTo>
                    <a:pt x="1499672" y="558390"/>
                  </a:lnTo>
                  <a:lnTo>
                    <a:pt x="1538125" y="558390"/>
                  </a:lnTo>
                  <a:lnTo>
                    <a:pt x="1538125" y="577810"/>
                  </a:lnTo>
                  <a:lnTo>
                    <a:pt x="1576578" y="577810"/>
                  </a:lnTo>
                  <a:lnTo>
                    <a:pt x="1576578" y="594091"/>
                  </a:lnTo>
                  <a:lnTo>
                    <a:pt x="1615031" y="594091"/>
                  </a:lnTo>
                  <a:lnTo>
                    <a:pt x="1615031" y="610944"/>
                  </a:lnTo>
                  <a:lnTo>
                    <a:pt x="1653484" y="610944"/>
                  </a:lnTo>
                  <a:lnTo>
                    <a:pt x="1653484" y="630671"/>
                  </a:lnTo>
                  <a:lnTo>
                    <a:pt x="1691938" y="630671"/>
                  </a:lnTo>
                  <a:lnTo>
                    <a:pt x="1691938" y="655691"/>
                  </a:lnTo>
                  <a:lnTo>
                    <a:pt x="1730391" y="655691"/>
                  </a:lnTo>
                  <a:lnTo>
                    <a:pt x="1730391" y="683970"/>
                  </a:lnTo>
                  <a:lnTo>
                    <a:pt x="1768844" y="683970"/>
                  </a:lnTo>
                  <a:lnTo>
                    <a:pt x="1768844" y="714731"/>
                  </a:lnTo>
                  <a:lnTo>
                    <a:pt x="1807297" y="714731"/>
                  </a:lnTo>
                  <a:lnTo>
                    <a:pt x="1807297" y="742191"/>
                  </a:lnTo>
                  <a:lnTo>
                    <a:pt x="1845750" y="742191"/>
                  </a:lnTo>
                  <a:lnTo>
                    <a:pt x="1845750" y="764124"/>
                  </a:lnTo>
                  <a:lnTo>
                    <a:pt x="1884203" y="764124"/>
                  </a:lnTo>
                  <a:lnTo>
                    <a:pt x="1884203" y="777618"/>
                  </a:lnTo>
                  <a:lnTo>
                    <a:pt x="1922656" y="777618"/>
                  </a:lnTo>
                  <a:lnTo>
                    <a:pt x="1922656" y="785837"/>
                  </a:lnTo>
                  <a:lnTo>
                    <a:pt x="1961109" y="785837"/>
                  </a:lnTo>
                  <a:lnTo>
                    <a:pt x="1961109" y="790795"/>
                  </a:lnTo>
                  <a:lnTo>
                    <a:pt x="1999563" y="790795"/>
                  </a:lnTo>
                  <a:lnTo>
                    <a:pt x="1999563" y="794166"/>
                  </a:lnTo>
                  <a:lnTo>
                    <a:pt x="2038016" y="794166"/>
                  </a:lnTo>
                  <a:lnTo>
                    <a:pt x="2038016" y="7965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3973408" y="1333997"/>
              <a:ext cx="2038016" cy="529880"/>
            </a:xfrm>
            <a:custGeom>
              <a:avLst/>
              <a:pathLst>
                <a:path w="2038016" h="529880">
                  <a:moveTo>
                    <a:pt x="0" y="0"/>
                  </a:moveTo>
                  <a:lnTo>
                    <a:pt x="38453" y="0"/>
                  </a:lnTo>
                  <a:lnTo>
                    <a:pt x="38453" y="0"/>
                  </a:lnTo>
                  <a:lnTo>
                    <a:pt x="76906" y="0"/>
                  </a:lnTo>
                  <a:lnTo>
                    <a:pt x="76906" y="0"/>
                  </a:lnTo>
                  <a:lnTo>
                    <a:pt x="115359" y="0"/>
                  </a:lnTo>
                  <a:lnTo>
                    <a:pt x="115359" y="0"/>
                  </a:lnTo>
                  <a:lnTo>
                    <a:pt x="153812" y="0"/>
                  </a:lnTo>
                  <a:lnTo>
                    <a:pt x="153812" y="0"/>
                  </a:lnTo>
                  <a:lnTo>
                    <a:pt x="192265" y="0"/>
                  </a:lnTo>
                  <a:lnTo>
                    <a:pt x="192265" y="0"/>
                  </a:lnTo>
                  <a:lnTo>
                    <a:pt x="230718" y="0"/>
                  </a:lnTo>
                  <a:lnTo>
                    <a:pt x="230718" y="0"/>
                  </a:lnTo>
                  <a:lnTo>
                    <a:pt x="269171" y="0"/>
                  </a:lnTo>
                  <a:lnTo>
                    <a:pt x="269171" y="0"/>
                  </a:lnTo>
                  <a:lnTo>
                    <a:pt x="307625" y="0"/>
                  </a:lnTo>
                  <a:lnTo>
                    <a:pt x="307625" y="0"/>
                  </a:lnTo>
                  <a:lnTo>
                    <a:pt x="346078" y="0"/>
                  </a:lnTo>
                  <a:lnTo>
                    <a:pt x="346078" y="0"/>
                  </a:lnTo>
                  <a:lnTo>
                    <a:pt x="384531" y="0"/>
                  </a:lnTo>
                  <a:lnTo>
                    <a:pt x="384531" y="0"/>
                  </a:lnTo>
                  <a:lnTo>
                    <a:pt x="422984" y="0"/>
                  </a:lnTo>
                  <a:lnTo>
                    <a:pt x="422984" y="1"/>
                  </a:lnTo>
                  <a:lnTo>
                    <a:pt x="461437" y="1"/>
                  </a:lnTo>
                  <a:lnTo>
                    <a:pt x="461437" y="2"/>
                  </a:lnTo>
                  <a:lnTo>
                    <a:pt x="499890" y="2"/>
                  </a:lnTo>
                  <a:lnTo>
                    <a:pt x="499890" y="4"/>
                  </a:lnTo>
                  <a:lnTo>
                    <a:pt x="538343" y="4"/>
                  </a:lnTo>
                  <a:lnTo>
                    <a:pt x="538343" y="9"/>
                  </a:lnTo>
                  <a:lnTo>
                    <a:pt x="576797" y="9"/>
                  </a:lnTo>
                  <a:lnTo>
                    <a:pt x="576797" y="21"/>
                  </a:lnTo>
                  <a:lnTo>
                    <a:pt x="615250" y="21"/>
                  </a:lnTo>
                  <a:lnTo>
                    <a:pt x="615250" y="44"/>
                  </a:lnTo>
                  <a:lnTo>
                    <a:pt x="653703" y="44"/>
                  </a:lnTo>
                  <a:lnTo>
                    <a:pt x="653703" y="93"/>
                  </a:lnTo>
                  <a:lnTo>
                    <a:pt x="692156" y="93"/>
                  </a:lnTo>
                  <a:lnTo>
                    <a:pt x="692156" y="197"/>
                  </a:lnTo>
                  <a:lnTo>
                    <a:pt x="730609" y="197"/>
                  </a:lnTo>
                  <a:lnTo>
                    <a:pt x="730609" y="415"/>
                  </a:lnTo>
                  <a:lnTo>
                    <a:pt x="769062" y="415"/>
                  </a:lnTo>
                  <a:lnTo>
                    <a:pt x="769062" y="866"/>
                  </a:lnTo>
                  <a:lnTo>
                    <a:pt x="807515" y="866"/>
                  </a:lnTo>
                  <a:lnTo>
                    <a:pt x="807515" y="1792"/>
                  </a:lnTo>
                  <a:lnTo>
                    <a:pt x="845969" y="1792"/>
                  </a:lnTo>
                  <a:lnTo>
                    <a:pt x="845969" y="3578"/>
                  </a:lnTo>
                  <a:lnTo>
                    <a:pt x="884422" y="3578"/>
                  </a:lnTo>
                  <a:lnTo>
                    <a:pt x="884422" y="6956"/>
                  </a:lnTo>
                  <a:lnTo>
                    <a:pt x="922875" y="6956"/>
                  </a:lnTo>
                  <a:lnTo>
                    <a:pt x="922875" y="12756"/>
                  </a:lnTo>
                  <a:lnTo>
                    <a:pt x="961328" y="12756"/>
                  </a:lnTo>
                  <a:lnTo>
                    <a:pt x="961328" y="21634"/>
                  </a:lnTo>
                  <a:lnTo>
                    <a:pt x="999781" y="21634"/>
                  </a:lnTo>
                  <a:lnTo>
                    <a:pt x="999781" y="31561"/>
                  </a:lnTo>
                  <a:lnTo>
                    <a:pt x="1038234" y="31561"/>
                  </a:lnTo>
                  <a:lnTo>
                    <a:pt x="1038234" y="42332"/>
                  </a:lnTo>
                  <a:lnTo>
                    <a:pt x="1076687" y="42332"/>
                  </a:lnTo>
                  <a:lnTo>
                    <a:pt x="1076687" y="53667"/>
                  </a:lnTo>
                  <a:lnTo>
                    <a:pt x="1115140" y="53667"/>
                  </a:lnTo>
                  <a:lnTo>
                    <a:pt x="1115140" y="68028"/>
                  </a:lnTo>
                  <a:lnTo>
                    <a:pt x="1153594" y="68028"/>
                  </a:lnTo>
                  <a:lnTo>
                    <a:pt x="1153594" y="87464"/>
                  </a:lnTo>
                  <a:lnTo>
                    <a:pt x="1192047" y="87464"/>
                  </a:lnTo>
                  <a:lnTo>
                    <a:pt x="1192047" y="112441"/>
                  </a:lnTo>
                  <a:lnTo>
                    <a:pt x="1230500" y="112441"/>
                  </a:lnTo>
                  <a:lnTo>
                    <a:pt x="1230500" y="143731"/>
                  </a:lnTo>
                  <a:lnTo>
                    <a:pt x="1268953" y="143731"/>
                  </a:lnTo>
                  <a:lnTo>
                    <a:pt x="1268953" y="179633"/>
                  </a:lnTo>
                  <a:lnTo>
                    <a:pt x="1307406" y="179633"/>
                  </a:lnTo>
                  <a:lnTo>
                    <a:pt x="1307406" y="219405"/>
                  </a:lnTo>
                  <a:lnTo>
                    <a:pt x="1345859" y="219405"/>
                  </a:lnTo>
                  <a:lnTo>
                    <a:pt x="1345859" y="261526"/>
                  </a:lnTo>
                  <a:lnTo>
                    <a:pt x="1384312" y="261526"/>
                  </a:lnTo>
                  <a:lnTo>
                    <a:pt x="1384312" y="297152"/>
                  </a:lnTo>
                  <a:lnTo>
                    <a:pt x="1422766" y="297152"/>
                  </a:lnTo>
                  <a:lnTo>
                    <a:pt x="1422766" y="324150"/>
                  </a:lnTo>
                  <a:lnTo>
                    <a:pt x="1461219" y="324150"/>
                  </a:lnTo>
                  <a:lnTo>
                    <a:pt x="1461219" y="346139"/>
                  </a:lnTo>
                  <a:lnTo>
                    <a:pt x="1499672" y="346139"/>
                  </a:lnTo>
                  <a:lnTo>
                    <a:pt x="1499672" y="363975"/>
                  </a:lnTo>
                  <a:lnTo>
                    <a:pt x="1538125" y="363975"/>
                  </a:lnTo>
                  <a:lnTo>
                    <a:pt x="1538125" y="377235"/>
                  </a:lnTo>
                  <a:lnTo>
                    <a:pt x="1576578" y="377235"/>
                  </a:lnTo>
                  <a:lnTo>
                    <a:pt x="1576578" y="388387"/>
                  </a:lnTo>
                  <a:lnTo>
                    <a:pt x="1615031" y="388387"/>
                  </a:lnTo>
                  <a:lnTo>
                    <a:pt x="1615031" y="399965"/>
                  </a:lnTo>
                  <a:lnTo>
                    <a:pt x="1653484" y="399965"/>
                  </a:lnTo>
                  <a:lnTo>
                    <a:pt x="1653484" y="413562"/>
                  </a:lnTo>
                  <a:lnTo>
                    <a:pt x="1691938" y="413562"/>
                  </a:lnTo>
                  <a:lnTo>
                    <a:pt x="1691938" y="430877"/>
                  </a:lnTo>
                  <a:lnTo>
                    <a:pt x="1730391" y="430877"/>
                  </a:lnTo>
                  <a:lnTo>
                    <a:pt x="1730391" y="450544"/>
                  </a:lnTo>
                  <a:lnTo>
                    <a:pt x="1768844" y="450544"/>
                  </a:lnTo>
                  <a:lnTo>
                    <a:pt x="1768844" y="472054"/>
                  </a:lnTo>
                  <a:lnTo>
                    <a:pt x="1807297" y="472054"/>
                  </a:lnTo>
                  <a:lnTo>
                    <a:pt x="1807297" y="491361"/>
                  </a:lnTo>
                  <a:lnTo>
                    <a:pt x="1845750" y="491361"/>
                  </a:lnTo>
                  <a:lnTo>
                    <a:pt x="1845750" y="506855"/>
                  </a:lnTo>
                  <a:lnTo>
                    <a:pt x="1884203" y="506855"/>
                  </a:lnTo>
                  <a:lnTo>
                    <a:pt x="1884203" y="516421"/>
                  </a:lnTo>
                  <a:lnTo>
                    <a:pt x="1922656" y="516421"/>
                  </a:lnTo>
                  <a:lnTo>
                    <a:pt x="1922656" y="522259"/>
                  </a:lnTo>
                  <a:lnTo>
                    <a:pt x="1961109" y="522259"/>
                  </a:lnTo>
                  <a:lnTo>
                    <a:pt x="1961109" y="525786"/>
                  </a:lnTo>
                  <a:lnTo>
                    <a:pt x="1999563" y="525786"/>
                  </a:lnTo>
                  <a:lnTo>
                    <a:pt x="1999563" y="528186"/>
                  </a:lnTo>
                  <a:lnTo>
                    <a:pt x="2038016" y="528186"/>
                  </a:lnTo>
                  <a:lnTo>
                    <a:pt x="2038016" y="52988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tx595"/>
            <p:cNvSpPr/>
            <p:nvPr/>
          </p:nvSpPr>
          <p:spPr>
            <a:xfrm>
              <a:off x="5905314" y="2177109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5905314" y="201922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5905314" y="1751106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6202998" y="3704598"/>
              <a:ext cx="946714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75% of the sample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6202998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6202998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602" name="rc601"/>
            <p:cNvSpPr/>
            <p:nvPr/>
          </p:nvSpPr>
          <p:spPr>
            <a:xfrm>
              <a:off x="1496652" y="983989"/>
              <a:ext cx="22841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tx602"/>
            <p:cNvSpPr/>
            <p:nvPr/>
          </p:nvSpPr>
          <p:spPr>
            <a:xfrm>
              <a:off x="2180593" y="1026536"/>
              <a:ext cx="91623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set (n = 4)</a:t>
              </a:r>
            </a:p>
          </p:txBody>
        </p:sp>
        <p:sp>
          <p:nvSpPr>
            <p:cNvPr id="604" name="rc603"/>
            <p:cNvSpPr/>
            <p:nvPr/>
          </p:nvSpPr>
          <p:spPr>
            <a:xfrm>
              <a:off x="3850358" y="983989"/>
              <a:ext cx="22841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tx604"/>
            <p:cNvSpPr/>
            <p:nvPr/>
          </p:nvSpPr>
          <p:spPr>
            <a:xfrm>
              <a:off x="45699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606" name="pl605"/>
            <p:cNvSpPr/>
            <p:nvPr/>
          </p:nvSpPr>
          <p:spPr>
            <a:xfrm>
              <a:off x="16004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17542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190810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0619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2157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3695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52335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716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309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8478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3860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2924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446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36000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tx619"/>
            <p:cNvSpPr/>
            <p:nvPr/>
          </p:nvSpPr>
          <p:spPr>
            <a:xfrm>
              <a:off x="156939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21" name="tx620"/>
            <p:cNvSpPr/>
            <p:nvPr/>
          </p:nvSpPr>
          <p:spPr>
            <a:xfrm>
              <a:off x="1723211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22" name="tx621"/>
            <p:cNvSpPr/>
            <p:nvPr/>
          </p:nvSpPr>
          <p:spPr>
            <a:xfrm>
              <a:off x="187702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23" name="tx622"/>
            <p:cNvSpPr/>
            <p:nvPr/>
          </p:nvSpPr>
          <p:spPr>
            <a:xfrm>
              <a:off x="199975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215357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230738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246119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261500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27688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2922633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630" name="tx629"/>
            <p:cNvSpPr/>
            <p:nvPr/>
          </p:nvSpPr>
          <p:spPr>
            <a:xfrm>
              <a:off x="30764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31" name="tx630"/>
            <p:cNvSpPr/>
            <p:nvPr/>
          </p:nvSpPr>
          <p:spPr>
            <a:xfrm>
              <a:off x="3230258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632" name="tx631"/>
            <p:cNvSpPr/>
            <p:nvPr/>
          </p:nvSpPr>
          <p:spPr>
            <a:xfrm>
              <a:off x="33840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633" name="tx632"/>
            <p:cNvSpPr/>
            <p:nvPr/>
          </p:nvSpPr>
          <p:spPr>
            <a:xfrm>
              <a:off x="353788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634" name="pl633"/>
            <p:cNvSpPr/>
            <p:nvPr/>
          </p:nvSpPr>
          <p:spPr>
            <a:xfrm>
              <a:off x="395418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1079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618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41561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5694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7232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8770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0308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1846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338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4923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64611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79993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9537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>
              <a:off x="392310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49" name="tx648"/>
            <p:cNvSpPr/>
            <p:nvPr/>
          </p:nvSpPr>
          <p:spPr>
            <a:xfrm>
              <a:off x="4076916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0" name="tx649"/>
            <p:cNvSpPr/>
            <p:nvPr/>
          </p:nvSpPr>
          <p:spPr>
            <a:xfrm>
              <a:off x="423072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651" name="tx650"/>
            <p:cNvSpPr/>
            <p:nvPr/>
          </p:nvSpPr>
          <p:spPr>
            <a:xfrm>
              <a:off x="43534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52" name="tx651"/>
            <p:cNvSpPr/>
            <p:nvPr/>
          </p:nvSpPr>
          <p:spPr>
            <a:xfrm>
              <a:off x="45072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53" name="tx652"/>
            <p:cNvSpPr/>
            <p:nvPr/>
          </p:nvSpPr>
          <p:spPr>
            <a:xfrm>
              <a:off x="466108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4814901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49687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5122526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52763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543015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558396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57377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661" name="tx660"/>
            <p:cNvSpPr/>
            <p:nvPr/>
          </p:nvSpPr>
          <p:spPr>
            <a:xfrm>
              <a:off x="58915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662" name="tx661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63" name="tx662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68" name="tx667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69" name="tx668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70" name="tx669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71" name="tx670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72" name="tx671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73" name="pl672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tx683"/>
            <p:cNvSpPr/>
            <p:nvPr/>
          </p:nvSpPr>
          <p:spPr>
            <a:xfrm>
              <a:off x="33846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685" name="tx684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686" name="rc685"/>
            <p:cNvSpPr/>
            <p:nvPr/>
          </p:nvSpPr>
          <p:spPr>
            <a:xfrm>
              <a:off x="62736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tx686"/>
            <p:cNvSpPr/>
            <p:nvPr/>
          </p:nvSpPr>
          <p:spPr>
            <a:xfrm>
              <a:off x="63432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688" name="rc687"/>
            <p:cNvSpPr/>
            <p:nvPr/>
          </p:nvSpPr>
          <p:spPr>
            <a:xfrm>
              <a:off x="63432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63651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432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63651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6424918" y="2784953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6452969" y="2756901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432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63651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6424918" y="3004409"/>
              <a:ext cx="56103" cy="0"/>
            </a:xfrm>
            <a:custGeom>
              <a:avLst/>
              <a:pathLst>
                <a:path w="56103" h="0">
                  <a:moveTo>
                    <a:pt x="0" y="0"/>
                  </a:moveTo>
                  <a:lnTo>
                    <a:pt x="56103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6452969" y="2976357"/>
              <a:ext cx="0" cy="56103"/>
            </a:xfrm>
            <a:custGeom>
              <a:avLst/>
              <a:pathLst>
                <a:path w="0" h="56103">
                  <a:moveTo>
                    <a:pt x="0" y="56103"/>
                  </a:moveTo>
                  <a:lnTo>
                    <a:pt x="0" y="0"/>
                  </a:lnTo>
                </a:path>
              </a:pathLst>
            </a:custGeom>
            <a:ln w="207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tx697"/>
            <p:cNvSpPr/>
            <p:nvPr/>
          </p:nvSpPr>
          <p:spPr>
            <a:xfrm>
              <a:off x="66322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699" name="tx698"/>
            <p:cNvSpPr/>
            <p:nvPr/>
          </p:nvSpPr>
          <p:spPr>
            <a:xfrm>
              <a:off x="66322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00" name="tx699"/>
            <p:cNvSpPr/>
            <p:nvPr/>
          </p:nvSpPr>
          <p:spPr>
            <a:xfrm>
              <a:off x="66322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2024-11-11T18:06:08Z</dcterms:modified>
  <cp:category/>
</cp:coreProperties>
</file>