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56681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59055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6244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974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07361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10749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14136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128778"/>
              <a:ext cx="2864302" cy="2895796"/>
            </a:xfrm>
            <a:custGeom>
              <a:avLst/>
              <a:pathLst>
                <a:path w="2864302" h="2895796">
                  <a:moveTo>
                    <a:pt x="0" y="2895796"/>
                  </a:moveTo>
                  <a:lnTo>
                    <a:pt x="919405" y="2435384"/>
                  </a:lnTo>
                  <a:lnTo>
                    <a:pt x="1060852" y="2264473"/>
                  </a:lnTo>
                  <a:lnTo>
                    <a:pt x="1166937" y="2097564"/>
                  </a:lnTo>
                  <a:lnTo>
                    <a:pt x="1273023" y="1775523"/>
                  </a:lnTo>
                  <a:lnTo>
                    <a:pt x="1343746" y="1445228"/>
                  </a:lnTo>
                  <a:lnTo>
                    <a:pt x="1414470" y="1036874"/>
                  </a:lnTo>
                  <a:lnTo>
                    <a:pt x="1485193" y="638503"/>
                  </a:lnTo>
                  <a:lnTo>
                    <a:pt x="1555917" y="277788"/>
                  </a:lnTo>
                  <a:lnTo>
                    <a:pt x="1626640" y="0"/>
                  </a:lnTo>
                  <a:lnTo>
                    <a:pt x="1697364" y="8222"/>
                  </a:lnTo>
                  <a:lnTo>
                    <a:pt x="1768087" y="271853"/>
                  </a:lnTo>
                  <a:lnTo>
                    <a:pt x="1838811" y="638587"/>
                  </a:lnTo>
                  <a:lnTo>
                    <a:pt x="1909534" y="1007435"/>
                  </a:lnTo>
                  <a:lnTo>
                    <a:pt x="1980258" y="1302762"/>
                  </a:lnTo>
                  <a:lnTo>
                    <a:pt x="2050981" y="1518319"/>
                  </a:lnTo>
                  <a:lnTo>
                    <a:pt x="2157067" y="1668109"/>
                  </a:lnTo>
                  <a:lnTo>
                    <a:pt x="2263152" y="1603884"/>
                  </a:lnTo>
                  <a:lnTo>
                    <a:pt x="2333875" y="1503143"/>
                  </a:lnTo>
                  <a:lnTo>
                    <a:pt x="2404599" y="1407930"/>
                  </a:lnTo>
                  <a:lnTo>
                    <a:pt x="2475322" y="1363759"/>
                  </a:lnTo>
                  <a:lnTo>
                    <a:pt x="2546046" y="1486071"/>
                  </a:lnTo>
                  <a:lnTo>
                    <a:pt x="2616769" y="1723045"/>
                  </a:lnTo>
                  <a:lnTo>
                    <a:pt x="2687493" y="2009622"/>
                  </a:lnTo>
                  <a:lnTo>
                    <a:pt x="2864302" y="257820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40602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360008" y="35393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501455" y="3368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607540" y="32015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13625" y="28794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84349" y="25491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55072" y="21408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925796" y="17424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996519" y="1381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067243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137967" y="11121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08690" y="1375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79414" y="1742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50137" y="21113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420861" y="2406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491584" y="2622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597669" y="2772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703755" y="2707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774478" y="2607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845202" y="25118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915925" y="2467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986649" y="25900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057372" y="2826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5128096" y="31135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304904" y="3682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69"/>
            <p:cNvSpPr/>
            <p:nvPr/>
          </p:nvSpPr>
          <p:spPr>
            <a:xfrm>
              <a:off x="1149684" y="399595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149684" y="302982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206369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149684" y="109757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74" name="pl73"/>
            <p:cNvSpPr/>
            <p:nvPr/>
          </p:nvSpPr>
          <p:spPr>
            <a:xfrm>
              <a:off x="1426360" y="403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26360" y="3073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26360" y="21074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26360" y="11413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7" name="tx10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08" name="rc10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tx11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2024-10-27T20:39:03Z</dcterms:modified>
  <cp:category/>
</cp:coreProperties>
</file>