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983989"/>
              <a:ext cx="4130307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01473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70547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39621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08695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277769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46843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15917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184991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154065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23139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75711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220769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265827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310885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355942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0100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446058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491116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36174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531823" y="416936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531823" y="386010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531823" y="355084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531823" y="324158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531823" y="293232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531823" y="262306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1531823" y="231380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1531823" y="200454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1531823" y="169528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138602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107676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9824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243298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288356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333413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378471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423529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468587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513645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558703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531823" y="1076766"/>
              <a:ext cx="4055211" cy="1103026"/>
            </a:xfrm>
            <a:custGeom>
              <a:avLst/>
              <a:pathLst>
                <a:path w="4055211" h="1103026">
                  <a:moveTo>
                    <a:pt x="0" y="0"/>
                  </a:moveTo>
                  <a:lnTo>
                    <a:pt x="1727219" y="0"/>
                  </a:lnTo>
                  <a:lnTo>
                    <a:pt x="1727219" y="10308"/>
                  </a:lnTo>
                  <a:lnTo>
                    <a:pt x="1952509" y="10308"/>
                  </a:lnTo>
                  <a:lnTo>
                    <a:pt x="1952509" y="61851"/>
                  </a:lnTo>
                  <a:lnTo>
                    <a:pt x="2027605" y="61851"/>
                  </a:lnTo>
                  <a:lnTo>
                    <a:pt x="2027605" y="103086"/>
                  </a:lnTo>
                  <a:lnTo>
                    <a:pt x="2177798" y="103086"/>
                  </a:lnTo>
                  <a:lnTo>
                    <a:pt x="2177798" y="113395"/>
                  </a:lnTo>
                  <a:lnTo>
                    <a:pt x="2252895" y="113395"/>
                  </a:lnTo>
                  <a:lnTo>
                    <a:pt x="2252895" y="144321"/>
                  </a:lnTo>
                  <a:lnTo>
                    <a:pt x="2327991" y="144321"/>
                  </a:lnTo>
                  <a:lnTo>
                    <a:pt x="2327991" y="185555"/>
                  </a:lnTo>
                  <a:lnTo>
                    <a:pt x="2403088" y="185555"/>
                  </a:lnTo>
                  <a:lnTo>
                    <a:pt x="2403088" y="268025"/>
                  </a:lnTo>
                  <a:lnTo>
                    <a:pt x="2478184" y="268025"/>
                  </a:lnTo>
                  <a:lnTo>
                    <a:pt x="2478184" y="329877"/>
                  </a:lnTo>
                  <a:lnTo>
                    <a:pt x="2553281" y="329877"/>
                  </a:lnTo>
                  <a:lnTo>
                    <a:pt x="2553281" y="391729"/>
                  </a:lnTo>
                  <a:lnTo>
                    <a:pt x="2628377" y="391729"/>
                  </a:lnTo>
                  <a:lnTo>
                    <a:pt x="2628377" y="474198"/>
                  </a:lnTo>
                  <a:lnTo>
                    <a:pt x="2703474" y="474198"/>
                  </a:lnTo>
                  <a:lnTo>
                    <a:pt x="2703474" y="587593"/>
                  </a:lnTo>
                  <a:lnTo>
                    <a:pt x="2778570" y="587593"/>
                  </a:lnTo>
                  <a:lnTo>
                    <a:pt x="2778570" y="670062"/>
                  </a:lnTo>
                  <a:lnTo>
                    <a:pt x="2853667" y="670062"/>
                  </a:lnTo>
                  <a:lnTo>
                    <a:pt x="2853667" y="700988"/>
                  </a:lnTo>
                  <a:lnTo>
                    <a:pt x="2928763" y="700988"/>
                  </a:lnTo>
                  <a:lnTo>
                    <a:pt x="2928763" y="742223"/>
                  </a:lnTo>
                  <a:lnTo>
                    <a:pt x="3003860" y="742223"/>
                  </a:lnTo>
                  <a:lnTo>
                    <a:pt x="3003860" y="804075"/>
                  </a:lnTo>
                  <a:lnTo>
                    <a:pt x="3078956" y="804075"/>
                  </a:lnTo>
                  <a:lnTo>
                    <a:pt x="3078956" y="824692"/>
                  </a:lnTo>
                  <a:lnTo>
                    <a:pt x="3229149" y="824692"/>
                  </a:lnTo>
                  <a:lnTo>
                    <a:pt x="3229149" y="845310"/>
                  </a:lnTo>
                  <a:lnTo>
                    <a:pt x="3304246" y="845310"/>
                  </a:lnTo>
                  <a:lnTo>
                    <a:pt x="3304246" y="865927"/>
                  </a:lnTo>
                  <a:lnTo>
                    <a:pt x="3379342" y="865927"/>
                  </a:lnTo>
                  <a:lnTo>
                    <a:pt x="3379342" y="927779"/>
                  </a:lnTo>
                  <a:lnTo>
                    <a:pt x="3454439" y="927779"/>
                  </a:lnTo>
                  <a:lnTo>
                    <a:pt x="3454439" y="938088"/>
                  </a:lnTo>
                  <a:lnTo>
                    <a:pt x="3529535" y="938088"/>
                  </a:lnTo>
                  <a:lnTo>
                    <a:pt x="3529535" y="979322"/>
                  </a:lnTo>
                  <a:lnTo>
                    <a:pt x="3604632" y="979322"/>
                  </a:lnTo>
                  <a:lnTo>
                    <a:pt x="3604632" y="1041174"/>
                  </a:lnTo>
                  <a:lnTo>
                    <a:pt x="3679728" y="1041174"/>
                  </a:lnTo>
                  <a:lnTo>
                    <a:pt x="3679728" y="1072100"/>
                  </a:lnTo>
                  <a:lnTo>
                    <a:pt x="3754825" y="1072100"/>
                  </a:lnTo>
                  <a:lnTo>
                    <a:pt x="3754825" y="1092718"/>
                  </a:lnTo>
                  <a:lnTo>
                    <a:pt x="4055211" y="1092718"/>
                  </a:lnTo>
                  <a:lnTo>
                    <a:pt x="4055211" y="1103026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tx47"/>
            <p:cNvSpPr/>
            <p:nvPr/>
          </p:nvSpPr>
          <p:spPr>
            <a:xfrm>
              <a:off x="5513883" y="212505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49" name="tx48"/>
            <p:cNvSpPr/>
            <p:nvPr/>
          </p:nvSpPr>
          <p:spPr>
            <a:xfrm>
              <a:off x="1291894" y="4125572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50" name="tx49"/>
            <p:cNvSpPr/>
            <p:nvPr/>
          </p:nvSpPr>
          <p:spPr>
            <a:xfrm>
              <a:off x="1220789" y="3816312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51" name="tx50"/>
            <p:cNvSpPr/>
            <p:nvPr/>
          </p:nvSpPr>
          <p:spPr>
            <a:xfrm>
              <a:off x="1220789" y="3507052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52" name="tx51"/>
            <p:cNvSpPr/>
            <p:nvPr/>
          </p:nvSpPr>
          <p:spPr>
            <a:xfrm>
              <a:off x="1220789" y="319779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53" name="tx52"/>
            <p:cNvSpPr/>
            <p:nvPr/>
          </p:nvSpPr>
          <p:spPr>
            <a:xfrm>
              <a:off x="1220789" y="288853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54" name="tx53"/>
            <p:cNvSpPr/>
            <p:nvPr/>
          </p:nvSpPr>
          <p:spPr>
            <a:xfrm>
              <a:off x="1220789" y="257927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55" name="tx54"/>
            <p:cNvSpPr/>
            <p:nvPr/>
          </p:nvSpPr>
          <p:spPr>
            <a:xfrm>
              <a:off x="1220789" y="227001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1220789" y="196075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1220789" y="165149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1220789" y="134223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1149684" y="1032974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60" name="pl59"/>
            <p:cNvSpPr/>
            <p:nvPr/>
          </p:nvSpPr>
          <p:spPr>
            <a:xfrm>
              <a:off x="1497028" y="416936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1497028" y="386010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1497028" y="355084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1497028" y="324158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1497028" y="293232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1497028" y="262306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1497028" y="231380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1497028" y="200454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1497028" y="169528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1497028" y="13860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1497028" y="107676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153182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198240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243298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288356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333413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378471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423529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468587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513645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558703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tx80"/>
            <p:cNvSpPr/>
            <p:nvPr/>
          </p:nvSpPr>
          <p:spPr>
            <a:xfrm>
              <a:off x="1496270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1946849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2361876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281245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18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3263034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371361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416419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4614771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42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506535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5515929" y="4230412"/>
              <a:ext cx="142210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54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2880400" y="4338154"/>
              <a:ext cx="143315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Days Post Challenge</a:t>
              </a:r>
            </a:p>
          </p:txBody>
        </p:sp>
        <p:sp>
          <p:nvSpPr>
            <p:cNvPr id="92" name="tx91"/>
            <p:cNvSpPr/>
            <p:nvPr/>
          </p:nvSpPr>
          <p:spPr>
            <a:xfrm rot="-5400000">
              <a:off x="340195" y="2509078"/>
              <a:ext cx="135607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</a:t>
              </a:r>
            </a:p>
          </p:txBody>
        </p:sp>
        <p:sp>
          <p:nvSpPr>
            <p:cNvPr id="93" name="rc92"/>
            <p:cNvSpPr/>
            <p:nvPr/>
          </p:nvSpPr>
          <p:spPr>
            <a:xfrm>
              <a:off x="5801309" y="2297115"/>
              <a:ext cx="529901" cy="5591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tx93"/>
            <p:cNvSpPr/>
            <p:nvPr/>
          </p:nvSpPr>
          <p:spPr>
            <a:xfrm>
              <a:off x="5870898" y="2381233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95" name="rc94"/>
            <p:cNvSpPr/>
            <p:nvPr/>
          </p:nvSpPr>
          <p:spPr>
            <a:xfrm>
              <a:off x="5870898" y="256719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5892844" y="26769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tx96"/>
            <p:cNvSpPr/>
            <p:nvPr/>
          </p:nvSpPr>
          <p:spPr>
            <a:xfrm>
              <a:off x="5907475" y="262218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6159943" y="2636185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2025-04-04T01:19:18Z</dcterms:modified>
  <cp:category/>
</cp:coreProperties>
</file>