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7445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7422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739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24576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434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24110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32387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687470" y="1254816"/>
              <a:ext cx="3748346" cy="2769759"/>
            </a:xfrm>
            <a:custGeom>
              <a:avLst/>
              <a:pathLst>
                <a:path w="3748346" h="2769759">
                  <a:moveTo>
                    <a:pt x="0" y="2769759"/>
                  </a:moveTo>
                  <a:lnTo>
                    <a:pt x="70723" y="2769758"/>
                  </a:lnTo>
                  <a:lnTo>
                    <a:pt x="141447" y="2769757"/>
                  </a:lnTo>
                  <a:lnTo>
                    <a:pt x="212170" y="2769756"/>
                  </a:lnTo>
                  <a:lnTo>
                    <a:pt x="282894" y="2769753"/>
                  </a:lnTo>
                  <a:lnTo>
                    <a:pt x="353617" y="2769747"/>
                  </a:lnTo>
                  <a:lnTo>
                    <a:pt x="424341" y="2769738"/>
                  </a:lnTo>
                  <a:lnTo>
                    <a:pt x="495064" y="2769722"/>
                  </a:lnTo>
                  <a:lnTo>
                    <a:pt x="565788" y="2769694"/>
                  </a:lnTo>
                  <a:lnTo>
                    <a:pt x="636511" y="2769646"/>
                  </a:lnTo>
                  <a:lnTo>
                    <a:pt x="707235" y="2769561"/>
                  </a:lnTo>
                  <a:lnTo>
                    <a:pt x="777958" y="2769414"/>
                  </a:lnTo>
                  <a:lnTo>
                    <a:pt x="848682" y="2769158"/>
                  </a:lnTo>
                  <a:lnTo>
                    <a:pt x="919405" y="2768713"/>
                  </a:lnTo>
                  <a:lnTo>
                    <a:pt x="990129" y="2767937"/>
                  </a:lnTo>
                  <a:lnTo>
                    <a:pt x="1060852" y="2766590"/>
                  </a:lnTo>
                  <a:lnTo>
                    <a:pt x="1131576" y="2764249"/>
                  </a:lnTo>
                  <a:lnTo>
                    <a:pt x="1202299" y="2760198"/>
                  </a:lnTo>
                  <a:lnTo>
                    <a:pt x="1273023" y="2753207"/>
                  </a:lnTo>
                  <a:lnTo>
                    <a:pt x="1343746" y="2741229"/>
                  </a:lnTo>
                  <a:lnTo>
                    <a:pt x="1414470" y="2721066"/>
                  </a:lnTo>
                  <a:lnTo>
                    <a:pt x="1485193" y="2687280"/>
                  </a:lnTo>
                  <a:lnTo>
                    <a:pt x="1555917" y="2635036"/>
                  </a:lnTo>
                  <a:lnTo>
                    <a:pt x="1626640" y="2552221"/>
                  </a:lnTo>
                  <a:lnTo>
                    <a:pt x="1697364" y="2442504"/>
                  </a:lnTo>
                  <a:lnTo>
                    <a:pt x="1768087" y="2299367"/>
                  </a:lnTo>
                  <a:lnTo>
                    <a:pt x="1838811" y="2173206"/>
                  </a:lnTo>
                  <a:lnTo>
                    <a:pt x="1909534" y="2033410"/>
                  </a:lnTo>
                  <a:lnTo>
                    <a:pt x="1980258" y="1885124"/>
                  </a:lnTo>
                  <a:lnTo>
                    <a:pt x="2050981" y="1658425"/>
                  </a:lnTo>
                  <a:lnTo>
                    <a:pt x="2121705" y="1350767"/>
                  </a:lnTo>
                  <a:lnTo>
                    <a:pt x="2192428" y="997457"/>
                  </a:lnTo>
                  <a:lnTo>
                    <a:pt x="2263152" y="594238"/>
                  </a:lnTo>
                  <a:lnTo>
                    <a:pt x="2333875" y="270681"/>
                  </a:lnTo>
                  <a:lnTo>
                    <a:pt x="2404599" y="46500"/>
                  </a:lnTo>
                  <a:lnTo>
                    <a:pt x="2475322" y="0"/>
                  </a:lnTo>
                  <a:lnTo>
                    <a:pt x="2546046" y="289267"/>
                  </a:lnTo>
                  <a:lnTo>
                    <a:pt x="2616769" y="685247"/>
                  </a:lnTo>
                  <a:lnTo>
                    <a:pt x="2687493" y="1033129"/>
                  </a:lnTo>
                  <a:lnTo>
                    <a:pt x="2758216" y="1320498"/>
                  </a:lnTo>
                  <a:lnTo>
                    <a:pt x="2828940" y="1539226"/>
                  </a:lnTo>
                  <a:lnTo>
                    <a:pt x="2899663" y="1658423"/>
                  </a:lnTo>
                  <a:lnTo>
                    <a:pt x="2970387" y="1653154"/>
                  </a:lnTo>
                  <a:lnTo>
                    <a:pt x="3041110" y="1574137"/>
                  </a:lnTo>
                  <a:lnTo>
                    <a:pt x="3111834" y="1434041"/>
                  </a:lnTo>
                  <a:lnTo>
                    <a:pt x="3182557" y="1356121"/>
                  </a:lnTo>
                  <a:lnTo>
                    <a:pt x="3253281" y="1305302"/>
                  </a:lnTo>
                  <a:lnTo>
                    <a:pt x="3324004" y="1461135"/>
                  </a:lnTo>
                  <a:lnTo>
                    <a:pt x="3394728" y="1668364"/>
                  </a:lnTo>
                  <a:lnTo>
                    <a:pt x="3465451" y="1963675"/>
                  </a:lnTo>
                  <a:lnTo>
                    <a:pt x="3536175" y="2198724"/>
                  </a:lnTo>
                  <a:lnTo>
                    <a:pt x="3606899" y="2376608"/>
                  </a:lnTo>
                  <a:lnTo>
                    <a:pt x="3677622" y="2493999"/>
                  </a:lnTo>
                  <a:lnTo>
                    <a:pt x="3748346" y="257524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67765"/>
            </a:xfrm>
            <a:custGeom>
              <a:avLst/>
              <a:pathLst>
                <a:path w="3748346" h="2867765">
                  <a:moveTo>
                    <a:pt x="0" y="2857035"/>
                  </a:moveTo>
                  <a:lnTo>
                    <a:pt x="70723" y="2856451"/>
                  </a:lnTo>
                  <a:lnTo>
                    <a:pt x="141447" y="2855893"/>
                  </a:lnTo>
                  <a:lnTo>
                    <a:pt x="212170" y="2855445"/>
                  </a:lnTo>
                  <a:lnTo>
                    <a:pt x="282894" y="2855110"/>
                  </a:lnTo>
                  <a:lnTo>
                    <a:pt x="353617" y="2854906"/>
                  </a:lnTo>
                  <a:lnTo>
                    <a:pt x="424341" y="2854669"/>
                  </a:lnTo>
                  <a:lnTo>
                    <a:pt x="495064" y="2854418"/>
                  </a:lnTo>
                  <a:lnTo>
                    <a:pt x="565788" y="2853543"/>
                  </a:lnTo>
                  <a:lnTo>
                    <a:pt x="636511" y="2852362"/>
                  </a:lnTo>
                  <a:lnTo>
                    <a:pt x="707235" y="2849876"/>
                  </a:lnTo>
                  <a:lnTo>
                    <a:pt x="777958" y="2846343"/>
                  </a:lnTo>
                  <a:lnTo>
                    <a:pt x="848682" y="2841042"/>
                  </a:lnTo>
                  <a:lnTo>
                    <a:pt x="919405" y="2833100"/>
                  </a:lnTo>
                  <a:lnTo>
                    <a:pt x="990129" y="2822598"/>
                  </a:lnTo>
                  <a:lnTo>
                    <a:pt x="1060852" y="2806314"/>
                  </a:lnTo>
                  <a:lnTo>
                    <a:pt x="1131576" y="2785148"/>
                  </a:lnTo>
                  <a:lnTo>
                    <a:pt x="1202299" y="2753467"/>
                  </a:lnTo>
                  <a:lnTo>
                    <a:pt x="1273023" y="2711432"/>
                  </a:lnTo>
                  <a:lnTo>
                    <a:pt x="1343746" y="2653625"/>
                  </a:lnTo>
                  <a:lnTo>
                    <a:pt x="1414470" y="2576937"/>
                  </a:lnTo>
                  <a:lnTo>
                    <a:pt x="1485193" y="2475203"/>
                  </a:lnTo>
                  <a:lnTo>
                    <a:pt x="1555917" y="2337225"/>
                  </a:lnTo>
                  <a:lnTo>
                    <a:pt x="1626640" y="2152631"/>
                  </a:lnTo>
                  <a:lnTo>
                    <a:pt x="1697364" y="1903499"/>
                  </a:lnTo>
                  <a:lnTo>
                    <a:pt x="1768087" y="1583592"/>
                  </a:lnTo>
                  <a:lnTo>
                    <a:pt x="1838811" y="1206058"/>
                  </a:lnTo>
                  <a:lnTo>
                    <a:pt x="1909534" y="803359"/>
                  </a:lnTo>
                  <a:lnTo>
                    <a:pt x="1980258" y="404072"/>
                  </a:lnTo>
                  <a:lnTo>
                    <a:pt x="2050981" y="168186"/>
                  </a:lnTo>
                  <a:lnTo>
                    <a:pt x="2121705" y="0"/>
                  </a:lnTo>
                  <a:lnTo>
                    <a:pt x="2192428" y="29839"/>
                  </a:lnTo>
                  <a:lnTo>
                    <a:pt x="2263152" y="96516"/>
                  </a:lnTo>
                  <a:lnTo>
                    <a:pt x="2333875" y="276847"/>
                  </a:lnTo>
                  <a:lnTo>
                    <a:pt x="2404599" y="512157"/>
                  </a:lnTo>
                  <a:lnTo>
                    <a:pt x="2475322" y="803110"/>
                  </a:lnTo>
                  <a:lnTo>
                    <a:pt x="2546046" y="1120015"/>
                  </a:lnTo>
                  <a:lnTo>
                    <a:pt x="2616769" y="1414352"/>
                  </a:lnTo>
                  <a:lnTo>
                    <a:pt x="2687493" y="1684337"/>
                  </a:lnTo>
                  <a:lnTo>
                    <a:pt x="2758216" y="1909201"/>
                  </a:lnTo>
                  <a:lnTo>
                    <a:pt x="2828940" y="2102243"/>
                  </a:lnTo>
                  <a:lnTo>
                    <a:pt x="2899663" y="2261850"/>
                  </a:lnTo>
                  <a:lnTo>
                    <a:pt x="2970387" y="2395283"/>
                  </a:lnTo>
                  <a:lnTo>
                    <a:pt x="3041110" y="2504427"/>
                  </a:lnTo>
                  <a:lnTo>
                    <a:pt x="3111834" y="2591734"/>
                  </a:lnTo>
                  <a:lnTo>
                    <a:pt x="3182557" y="2659112"/>
                  </a:lnTo>
                  <a:lnTo>
                    <a:pt x="3253281" y="2711525"/>
                  </a:lnTo>
                  <a:lnTo>
                    <a:pt x="3324004" y="2752727"/>
                  </a:lnTo>
                  <a:lnTo>
                    <a:pt x="3394728" y="2785228"/>
                  </a:lnTo>
                  <a:lnTo>
                    <a:pt x="3465451" y="2811262"/>
                  </a:lnTo>
                  <a:lnTo>
                    <a:pt x="3536175" y="2831424"/>
                  </a:lnTo>
                  <a:lnTo>
                    <a:pt x="3606899" y="2846949"/>
                  </a:lnTo>
                  <a:lnTo>
                    <a:pt x="3677622" y="2858784"/>
                  </a:lnTo>
                  <a:lnTo>
                    <a:pt x="3748346" y="2867765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7470" y="1403912"/>
              <a:ext cx="3748346" cy="2620625"/>
            </a:xfrm>
            <a:custGeom>
              <a:avLst/>
              <a:pathLst>
                <a:path w="3748346" h="2620625">
                  <a:moveTo>
                    <a:pt x="0" y="2620625"/>
                  </a:moveTo>
                  <a:lnTo>
                    <a:pt x="70723" y="2620607"/>
                  </a:lnTo>
                  <a:lnTo>
                    <a:pt x="141447" y="2620580"/>
                  </a:lnTo>
                  <a:lnTo>
                    <a:pt x="212170" y="2620540"/>
                  </a:lnTo>
                  <a:lnTo>
                    <a:pt x="282894" y="2620479"/>
                  </a:lnTo>
                  <a:lnTo>
                    <a:pt x="353617" y="2620390"/>
                  </a:lnTo>
                  <a:lnTo>
                    <a:pt x="424341" y="2620257"/>
                  </a:lnTo>
                  <a:lnTo>
                    <a:pt x="495064" y="2620059"/>
                  </a:lnTo>
                  <a:lnTo>
                    <a:pt x="565788" y="2619766"/>
                  </a:lnTo>
                  <a:lnTo>
                    <a:pt x="636511" y="2619329"/>
                  </a:lnTo>
                  <a:lnTo>
                    <a:pt x="707235" y="2618680"/>
                  </a:lnTo>
                  <a:lnTo>
                    <a:pt x="777958" y="2617717"/>
                  </a:lnTo>
                  <a:lnTo>
                    <a:pt x="848682" y="2616287"/>
                  </a:lnTo>
                  <a:lnTo>
                    <a:pt x="919405" y="2614171"/>
                  </a:lnTo>
                  <a:lnTo>
                    <a:pt x="990129" y="2611038"/>
                  </a:lnTo>
                  <a:lnTo>
                    <a:pt x="1060852" y="2606436"/>
                  </a:lnTo>
                  <a:lnTo>
                    <a:pt x="1131576" y="2599656"/>
                  </a:lnTo>
                  <a:lnTo>
                    <a:pt x="1202299" y="2589838"/>
                  </a:lnTo>
                  <a:lnTo>
                    <a:pt x="1273023" y="2575643"/>
                  </a:lnTo>
                  <a:lnTo>
                    <a:pt x="1343746" y="2555527"/>
                  </a:lnTo>
                  <a:lnTo>
                    <a:pt x="1414470" y="2527549"/>
                  </a:lnTo>
                  <a:lnTo>
                    <a:pt x="1485193" y="2488772"/>
                  </a:lnTo>
                  <a:lnTo>
                    <a:pt x="1555917" y="2436294"/>
                  </a:lnTo>
                  <a:lnTo>
                    <a:pt x="1626640" y="2363868"/>
                  </a:lnTo>
                  <a:lnTo>
                    <a:pt x="1697364" y="2266413"/>
                  </a:lnTo>
                  <a:lnTo>
                    <a:pt x="1768087" y="2134711"/>
                  </a:lnTo>
                  <a:lnTo>
                    <a:pt x="1838811" y="1964270"/>
                  </a:lnTo>
                  <a:lnTo>
                    <a:pt x="1909534" y="1749578"/>
                  </a:lnTo>
                  <a:lnTo>
                    <a:pt x="1980258" y="1484910"/>
                  </a:lnTo>
                  <a:lnTo>
                    <a:pt x="2050981" y="1176533"/>
                  </a:lnTo>
                  <a:lnTo>
                    <a:pt x="2121705" y="801112"/>
                  </a:lnTo>
                  <a:lnTo>
                    <a:pt x="2192428" y="466986"/>
                  </a:lnTo>
                  <a:lnTo>
                    <a:pt x="2263152" y="134254"/>
                  </a:lnTo>
                  <a:lnTo>
                    <a:pt x="2333875" y="0"/>
                  </a:lnTo>
                  <a:lnTo>
                    <a:pt x="2404599" y="25888"/>
                  </a:lnTo>
                  <a:lnTo>
                    <a:pt x="2475322" y="253198"/>
                  </a:lnTo>
                  <a:lnTo>
                    <a:pt x="2546046" y="601296"/>
                  </a:lnTo>
                  <a:lnTo>
                    <a:pt x="2616769" y="955254"/>
                  </a:lnTo>
                  <a:lnTo>
                    <a:pt x="2687493" y="1292637"/>
                  </a:lnTo>
                  <a:lnTo>
                    <a:pt x="2758216" y="1562750"/>
                  </a:lnTo>
                  <a:lnTo>
                    <a:pt x="2828940" y="1762879"/>
                  </a:lnTo>
                  <a:lnTo>
                    <a:pt x="2899663" y="1915287"/>
                  </a:lnTo>
                  <a:lnTo>
                    <a:pt x="2970387" y="2026334"/>
                  </a:lnTo>
                  <a:lnTo>
                    <a:pt x="3041110" y="2111872"/>
                  </a:lnTo>
                  <a:lnTo>
                    <a:pt x="3111834" y="2180456"/>
                  </a:lnTo>
                  <a:lnTo>
                    <a:pt x="3182557" y="2241456"/>
                  </a:lnTo>
                  <a:lnTo>
                    <a:pt x="3253281" y="2294359"/>
                  </a:lnTo>
                  <a:lnTo>
                    <a:pt x="3324004" y="2340721"/>
                  </a:lnTo>
                  <a:lnTo>
                    <a:pt x="3394728" y="2382741"/>
                  </a:lnTo>
                  <a:lnTo>
                    <a:pt x="3465451" y="2422837"/>
                  </a:lnTo>
                  <a:lnTo>
                    <a:pt x="3536175" y="2458284"/>
                  </a:lnTo>
                  <a:lnTo>
                    <a:pt x="3606899" y="2488875"/>
                  </a:lnTo>
                  <a:lnTo>
                    <a:pt x="3677622" y="2514427"/>
                  </a:lnTo>
                  <a:lnTo>
                    <a:pt x="3748346" y="2535202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687470" y="1265902"/>
              <a:ext cx="3748346" cy="2758603"/>
            </a:xfrm>
            <a:custGeom>
              <a:avLst/>
              <a:pathLst>
                <a:path w="3748346" h="2758603">
                  <a:moveTo>
                    <a:pt x="0" y="2758603"/>
                  </a:moveTo>
                  <a:lnTo>
                    <a:pt x="70723" y="2758570"/>
                  </a:lnTo>
                  <a:lnTo>
                    <a:pt x="141447" y="2758522"/>
                  </a:lnTo>
                  <a:lnTo>
                    <a:pt x="212170" y="2758452"/>
                  </a:lnTo>
                  <a:lnTo>
                    <a:pt x="282894" y="2758349"/>
                  </a:lnTo>
                  <a:lnTo>
                    <a:pt x="353617" y="2758198"/>
                  </a:lnTo>
                  <a:lnTo>
                    <a:pt x="424341" y="2757978"/>
                  </a:lnTo>
                  <a:lnTo>
                    <a:pt x="495064" y="2757656"/>
                  </a:lnTo>
                  <a:lnTo>
                    <a:pt x="565788" y="2757186"/>
                  </a:lnTo>
                  <a:lnTo>
                    <a:pt x="636511" y="2756498"/>
                  </a:lnTo>
                  <a:lnTo>
                    <a:pt x="707235" y="2755494"/>
                  </a:lnTo>
                  <a:lnTo>
                    <a:pt x="777958" y="2754030"/>
                  </a:lnTo>
                  <a:lnTo>
                    <a:pt x="848682" y="2751899"/>
                  </a:lnTo>
                  <a:lnTo>
                    <a:pt x="919405" y="2748811"/>
                  </a:lnTo>
                  <a:lnTo>
                    <a:pt x="990129" y="2744335"/>
                  </a:lnTo>
                  <a:lnTo>
                    <a:pt x="1060852" y="2737950"/>
                  </a:lnTo>
                  <a:lnTo>
                    <a:pt x="1131576" y="2728791"/>
                  </a:lnTo>
                  <a:lnTo>
                    <a:pt x="1202299" y="2716103"/>
                  </a:lnTo>
                  <a:lnTo>
                    <a:pt x="1273023" y="2698563"/>
                  </a:lnTo>
                  <a:lnTo>
                    <a:pt x="1343746" y="2675286"/>
                  </a:lnTo>
                  <a:lnTo>
                    <a:pt x="1414470" y="2644466"/>
                  </a:lnTo>
                  <a:lnTo>
                    <a:pt x="1485193" y="2603778"/>
                  </a:lnTo>
                  <a:lnTo>
                    <a:pt x="1555917" y="2549276"/>
                  </a:lnTo>
                  <a:lnTo>
                    <a:pt x="1626640" y="2475609"/>
                  </a:lnTo>
                  <a:lnTo>
                    <a:pt x="1697364" y="2367383"/>
                  </a:lnTo>
                  <a:lnTo>
                    <a:pt x="1768087" y="2217444"/>
                  </a:lnTo>
                  <a:lnTo>
                    <a:pt x="1838811" y="2008777"/>
                  </a:lnTo>
                  <a:lnTo>
                    <a:pt x="1909534" y="1731942"/>
                  </a:lnTo>
                  <a:lnTo>
                    <a:pt x="1980258" y="1369532"/>
                  </a:lnTo>
                  <a:lnTo>
                    <a:pt x="2050981" y="1021105"/>
                  </a:lnTo>
                  <a:lnTo>
                    <a:pt x="2121705" y="646454"/>
                  </a:lnTo>
                  <a:lnTo>
                    <a:pt x="2192428" y="445077"/>
                  </a:lnTo>
                  <a:lnTo>
                    <a:pt x="2263152" y="241067"/>
                  </a:lnTo>
                  <a:lnTo>
                    <a:pt x="2333875" y="51376"/>
                  </a:lnTo>
                  <a:lnTo>
                    <a:pt x="2404599" y="0"/>
                  </a:lnTo>
                  <a:lnTo>
                    <a:pt x="2475322" y="138768"/>
                  </a:lnTo>
                  <a:lnTo>
                    <a:pt x="2546046" y="472827"/>
                  </a:lnTo>
                  <a:lnTo>
                    <a:pt x="2616769" y="847077"/>
                  </a:lnTo>
                  <a:lnTo>
                    <a:pt x="2687493" y="1292005"/>
                  </a:lnTo>
                  <a:lnTo>
                    <a:pt x="2758216" y="1643428"/>
                  </a:lnTo>
                  <a:lnTo>
                    <a:pt x="2828940" y="1907343"/>
                  </a:lnTo>
                  <a:lnTo>
                    <a:pt x="2899663" y="2089114"/>
                  </a:lnTo>
                  <a:lnTo>
                    <a:pt x="2970387" y="2204210"/>
                  </a:lnTo>
                  <a:lnTo>
                    <a:pt x="3041110" y="2275926"/>
                  </a:lnTo>
                  <a:lnTo>
                    <a:pt x="3111834" y="2324088"/>
                  </a:lnTo>
                  <a:lnTo>
                    <a:pt x="3182557" y="2360198"/>
                  </a:lnTo>
                  <a:lnTo>
                    <a:pt x="3253281" y="2392481"/>
                  </a:lnTo>
                  <a:lnTo>
                    <a:pt x="3324004" y="2428725"/>
                  </a:lnTo>
                  <a:lnTo>
                    <a:pt x="3394728" y="2462034"/>
                  </a:lnTo>
                  <a:lnTo>
                    <a:pt x="3465451" y="2493344"/>
                  </a:lnTo>
                  <a:lnTo>
                    <a:pt x="3536175" y="2520238"/>
                  </a:lnTo>
                  <a:lnTo>
                    <a:pt x="3606899" y="2543527"/>
                  </a:lnTo>
                  <a:lnTo>
                    <a:pt x="3677622" y="2562457"/>
                  </a:lnTo>
                  <a:lnTo>
                    <a:pt x="3748346" y="257913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733367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804091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874814" y="399974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945538" y="399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016261" y="39997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086985" y="39997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157708" y="3999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228432" y="39996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299155" y="399963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369879" y="39995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440602" y="39994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511326" y="39991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582049" y="39987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652773" y="39979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723496" y="399658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794220" y="3994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864943" y="39901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935667" y="39831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006390" y="39712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077114" y="39510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147837" y="39172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218561" y="38650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289284" y="37822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360008" y="36724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430731" y="35293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501455" y="34031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572178" y="326340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642902" y="31151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713625" y="28884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784349" y="25807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855072" y="22274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925796" y="1824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996519" y="15006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067243" y="12764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137967" y="12299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208690" y="15192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279414" y="19152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350137" y="22631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420861" y="25504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491584" y="27692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562308" y="28884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633031" y="288314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703755" y="28041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774478" y="2664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845202" y="25861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915925" y="25352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986649" y="26911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057372" y="28983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128096" y="31936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198819" y="3428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269543" y="36065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340266" y="372398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5410990" y="38052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1662644" y="396098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1733367" y="39604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1804091" y="395984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1874814" y="39593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1945538" y="39590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2016261" y="39588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086985" y="395862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157708" y="395837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228432" y="395749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299155" y="395631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369879" y="395382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440602" y="395029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511326" y="394499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582049" y="393705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652773" y="392655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2723496" y="391026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2794220" y="388910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2864943" y="385742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2935667" y="381538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006390" y="37575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077114" y="368089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147837" y="357915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218561" y="34411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289284" y="325658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360008" y="30074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430731" y="26875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501455" y="231001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572178" y="190731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642902" y="15080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713625" y="12721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855072" y="113379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925796" y="120046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996519" y="13808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067243" y="16161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137967" y="19070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208690" y="2223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279414" y="25183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350137" y="278829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420861" y="30131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491584" y="320619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562308" y="336580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633031" y="349923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703755" y="360838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774478" y="36956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845202" y="37630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915925" y="38154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86649" y="385668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5057372" y="388918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91521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198819" y="39353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5269543" y="39509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5340266" y="396273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5410990" y="39717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1662644" y="39997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1733367" y="399969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1804091" y="399966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1874814" y="399962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1945538" y="399956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2016261" y="399947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2086985" y="399934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2157708" y="39991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2228432" y="399885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2299155" y="399841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2369879" y="399776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2440602" y="399680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2511326" y="399537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2582049" y="399325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2652773" y="39901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2723496" y="39855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2794220" y="39787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2864943" y="39689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2935667" y="39547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3006390" y="393461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3077114" y="39066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3147837" y="386785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3218561" y="381538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3289284" y="374295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3360008" y="364550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3430731" y="351379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3501455" y="334335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3572178" y="312866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3642902" y="28639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4"/>
            <p:cNvSpPr/>
            <p:nvPr/>
          </p:nvSpPr>
          <p:spPr>
            <a:xfrm>
              <a:off x="3713625" y="25556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5"/>
            <p:cNvSpPr/>
            <p:nvPr/>
          </p:nvSpPr>
          <p:spPr>
            <a:xfrm>
              <a:off x="3784349" y="218019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6"/>
            <p:cNvSpPr/>
            <p:nvPr/>
          </p:nvSpPr>
          <p:spPr>
            <a:xfrm>
              <a:off x="3855072" y="184607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7"/>
            <p:cNvSpPr/>
            <p:nvPr/>
          </p:nvSpPr>
          <p:spPr>
            <a:xfrm>
              <a:off x="3925796" y="15133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8"/>
            <p:cNvSpPr/>
            <p:nvPr/>
          </p:nvSpPr>
          <p:spPr>
            <a:xfrm>
              <a:off x="3996519" y="137908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4067243" y="14049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4137967" y="16322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4208690" y="198038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4279414" y="23343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4350137" y="26717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4420861" y="294183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4491584" y="314196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4562308" y="329437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4633031" y="340542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4703755" y="349095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4774478" y="35595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4845202" y="36205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4915925" y="367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4986649" y="371980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057372" y="37618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5128096" y="38019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5198819" y="383737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269543" y="386796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5340266" y="389351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5410990" y="391428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1662644" y="399967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1733367" y="39996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1804091" y="399959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1874814" y="399952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1945538" y="39994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2016261" y="399927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2086985" y="399905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2157708" y="39987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2228432" y="399826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2299155" y="399757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2369879" y="39965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2440602" y="399510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2511326" y="399297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2582049" y="398988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2652773" y="39854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2723496" y="39790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2794220" y="396986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2864943" y="39571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2935667" y="393964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3006390" y="391636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3077114" y="38855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3147837" y="38448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3218561" y="379035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3289284" y="37166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3360008" y="360846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3430731" y="345852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3501455" y="324985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3572178" y="297301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3642902" y="261060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3713625" y="226218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3784349" y="188753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3855072" y="16861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3925796" y="148214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3996519" y="129245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4067243" y="1241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4137967" y="137984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4208690" y="171390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4279414" y="20881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4350137" y="253308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4420861" y="288450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4491584" y="314842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4562308" y="333019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4633031" y="34452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4703755" y="351700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4774478" y="3565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4845202" y="360127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4915925" y="36335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4986649" y="366980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5057372" y="370311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5128096" y="373442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5198819" y="37613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5269543" y="378460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5340266" y="38035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5410990" y="382021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tx263"/>
            <p:cNvSpPr/>
            <p:nvPr/>
          </p:nvSpPr>
          <p:spPr>
            <a:xfrm>
              <a:off x="1149684" y="3980783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65" name="tx264"/>
            <p:cNvSpPr/>
            <p:nvPr/>
          </p:nvSpPr>
          <p:spPr>
            <a:xfrm>
              <a:off x="1149684" y="308055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266" name="tx265"/>
            <p:cNvSpPr/>
            <p:nvPr/>
          </p:nvSpPr>
          <p:spPr>
            <a:xfrm>
              <a:off x="1149684" y="2180318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267" name="tx266"/>
            <p:cNvSpPr/>
            <p:nvPr/>
          </p:nvSpPr>
          <p:spPr>
            <a:xfrm>
              <a:off x="1149684" y="128008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268" name="pl267"/>
            <p:cNvSpPr/>
            <p:nvPr/>
          </p:nvSpPr>
          <p:spPr>
            <a:xfrm>
              <a:off x="1426360" y="40245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1426360" y="31243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1426360" y="22241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1426360" y="13238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tx285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87" name="tx286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288" name="tx287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289" name="tx288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290" name="tx289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291" name="tx290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92" name="tx291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293" name="tx292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294" name="tx293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295" name="tx294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296" name="tx295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97" name="tx296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298" name="tx297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299" name="tx298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300" name="tx299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301" name="tx300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302" name="rc301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tx302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304" name="rc303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rc306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rc309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rc312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tx315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317" name="tx316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318" name="tx317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319" name="tx318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2024-10-22T03:29:27Z</dcterms:modified>
  <cp:category/>
</cp:coreProperties>
</file>