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724" y="1040925"/>
              <a:ext cx="3932170" cy="29806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678738" y="1325003"/>
              <a:ext cx="2681025" cy="2560361"/>
            </a:xfrm>
            <a:custGeom>
              <a:avLst/>
              <a:pathLst>
                <a:path w="2681025" h="2560361">
                  <a:moveTo>
                    <a:pt x="0" y="2560361"/>
                  </a:moveTo>
                  <a:lnTo>
                    <a:pt x="860575" y="2153281"/>
                  </a:lnTo>
                  <a:lnTo>
                    <a:pt x="992972" y="2002168"/>
                  </a:lnTo>
                  <a:lnTo>
                    <a:pt x="1092269" y="1854593"/>
                  </a:lnTo>
                  <a:lnTo>
                    <a:pt x="1191566" y="1569855"/>
                  </a:lnTo>
                  <a:lnTo>
                    <a:pt x="1257764" y="1277820"/>
                  </a:lnTo>
                  <a:lnTo>
                    <a:pt x="1323962" y="916767"/>
                  </a:lnTo>
                  <a:lnTo>
                    <a:pt x="1390161" y="564542"/>
                  </a:lnTo>
                  <a:lnTo>
                    <a:pt x="1456359" y="245610"/>
                  </a:lnTo>
                  <a:lnTo>
                    <a:pt x="1522557" y="0"/>
                  </a:lnTo>
                  <a:lnTo>
                    <a:pt x="1588755" y="7269"/>
                  </a:lnTo>
                  <a:lnTo>
                    <a:pt x="1654953" y="240363"/>
                  </a:lnTo>
                  <a:lnTo>
                    <a:pt x="1721151" y="564616"/>
                  </a:lnTo>
                  <a:lnTo>
                    <a:pt x="1787350" y="890739"/>
                  </a:lnTo>
                  <a:lnTo>
                    <a:pt x="1853548" y="1151856"/>
                  </a:lnTo>
                  <a:lnTo>
                    <a:pt x="1919746" y="1342444"/>
                  </a:lnTo>
                  <a:lnTo>
                    <a:pt x="2019043" y="1474883"/>
                  </a:lnTo>
                  <a:lnTo>
                    <a:pt x="2118340" y="1418098"/>
                  </a:lnTo>
                  <a:lnTo>
                    <a:pt x="2184538" y="1329027"/>
                  </a:lnTo>
                  <a:lnTo>
                    <a:pt x="2250737" y="1244842"/>
                  </a:lnTo>
                  <a:lnTo>
                    <a:pt x="2316935" y="1205788"/>
                  </a:lnTo>
                  <a:lnTo>
                    <a:pt x="2383133" y="1313932"/>
                  </a:lnTo>
                  <a:lnTo>
                    <a:pt x="2449331" y="1523456"/>
                  </a:lnTo>
                  <a:lnTo>
                    <a:pt x="2515529" y="1776837"/>
                  </a:lnTo>
                  <a:lnTo>
                    <a:pt x="2681025" y="2279557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049856" y="1176410"/>
              <a:ext cx="3276808" cy="2686339"/>
            </a:xfrm>
            <a:custGeom>
              <a:avLst/>
              <a:pathLst>
                <a:path w="3276808" h="2686339">
                  <a:moveTo>
                    <a:pt x="0" y="2665936"/>
                  </a:moveTo>
                  <a:lnTo>
                    <a:pt x="231693" y="2672764"/>
                  </a:lnTo>
                  <a:lnTo>
                    <a:pt x="728179" y="2660755"/>
                  </a:lnTo>
                  <a:lnTo>
                    <a:pt x="1158467" y="2474915"/>
                  </a:lnTo>
                  <a:lnTo>
                    <a:pt x="1224665" y="2401430"/>
                  </a:lnTo>
                  <a:lnTo>
                    <a:pt x="1290863" y="2305139"/>
                  </a:lnTo>
                  <a:lnTo>
                    <a:pt x="1390161" y="2097519"/>
                  </a:lnTo>
                  <a:lnTo>
                    <a:pt x="1489458" y="1773828"/>
                  </a:lnTo>
                  <a:lnTo>
                    <a:pt x="1555656" y="1477883"/>
                  </a:lnTo>
                  <a:lnTo>
                    <a:pt x="1621854" y="1113560"/>
                  </a:lnTo>
                  <a:lnTo>
                    <a:pt x="1688052" y="746999"/>
                  </a:lnTo>
                  <a:lnTo>
                    <a:pt x="1754250" y="361021"/>
                  </a:lnTo>
                  <a:lnTo>
                    <a:pt x="1820449" y="133614"/>
                  </a:lnTo>
                  <a:lnTo>
                    <a:pt x="1886647" y="0"/>
                  </a:lnTo>
                  <a:lnTo>
                    <a:pt x="1952845" y="1476"/>
                  </a:lnTo>
                  <a:lnTo>
                    <a:pt x="2019043" y="87913"/>
                  </a:lnTo>
                  <a:lnTo>
                    <a:pt x="2085241" y="212278"/>
                  </a:lnTo>
                  <a:lnTo>
                    <a:pt x="2151439" y="438572"/>
                  </a:lnTo>
                  <a:lnTo>
                    <a:pt x="2217638" y="701901"/>
                  </a:lnTo>
                  <a:lnTo>
                    <a:pt x="2283836" y="984277"/>
                  </a:lnTo>
                  <a:lnTo>
                    <a:pt x="2350034" y="1283457"/>
                  </a:lnTo>
                  <a:lnTo>
                    <a:pt x="2449331" y="1662129"/>
                  </a:lnTo>
                  <a:lnTo>
                    <a:pt x="2548628" y="1957566"/>
                  </a:lnTo>
                  <a:lnTo>
                    <a:pt x="2614826" y="2112619"/>
                  </a:lnTo>
                  <a:lnTo>
                    <a:pt x="2681025" y="2246692"/>
                  </a:lnTo>
                  <a:lnTo>
                    <a:pt x="2879619" y="2511163"/>
                  </a:lnTo>
                  <a:lnTo>
                    <a:pt x="3078213" y="2632985"/>
                  </a:lnTo>
                  <a:lnTo>
                    <a:pt x="3276808" y="268633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579441" y="1456470"/>
              <a:ext cx="2813421" cy="2429642"/>
            </a:xfrm>
            <a:custGeom>
              <a:avLst/>
              <a:pathLst>
                <a:path w="2813421" h="2429642">
                  <a:moveTo>
                    <a:pt x="0" y="2429642"/>
                  </a:moveTo>
                  <a:lnTo>
                    <a:pt x="728179" y="2304717"/>
                  </a:lnTo>
                  <a:lnTo>
                    <a:pt x="860575" y="2211090"/>
                  </a:lnTo>
                  <a:lnTo>
                    <a:pt x="992972" y="2038012"/>
                  </a:lnTo>
                  <a:lnTo>
                    <a:pt x="1092269" y="1823606"/>
                  </a:lnTo>
                  <a:lnTo>
                    <a:pt x="1158467" y="1628639"/>
                  </a:lnTo>
                  <a:lnTo>
                    <a:pt x="1224665" y="1383510"/>
                  </a:lnTo>
                  <a:lnTo>
                    <a:pt x="1290863" y="1092051"/>
                  </a:lnTo>
                  <a:lnTo>
                    <a:pt x="1357062" y="772867"/>
                  </a:lnTo>
                  <a:lnTo>
                    <a:pt x="1423260" y="437761"/>
                  </a:lnTo>
                  <a:lnTo>
                    <a:pt x="1489458" y="132879"/>
                  </a:lnTo>
                  <a:lnTo>
                    <a:pt x="1555656" y="0"/>
                  </a:lnTo>
                  <a:lnTo>
                    <a:pt x="1621854" y="17994"/>
                  </a:lnTo>
                  <a:lnTo>
                    <a:pt x="1688052" y="186612"/>
                  </a:lnTo>
                  <a:lnTo>
                    <a:pt x="1754250" y="513826"/>
                  </a:lnTo>
                  <a:lnTo>
                    <a:pt x="1820449" y="840805"/>
                  </a:lnTo>
                  <a:lnTo>
                    <a:pt x="1886647" y="1142144"/>
                  </a:lnTo>
                  <a:lnTo>
                    <a:pt x="1952845" y="1396770"/>
                  </a:lnTo>
                  <a:lnTo>
                    <a:pt x="2019043" y="1592772"/>
                  </a:lnTo>
                  <a:lnTo>
                    <a:pt x="2118340" y="1805405"/>
                  </a:lnTo>
                  <a:lnTo>
                    <a:pt x="2217638" y="1948171"/>
                  </a:lnTo>
                  <a:lnTo>
                    <a:pt x="2283836" y="2021723"/>
                  </a:lnTo>
                  <a:lnTo>
                    <a:pt x="2416232" y="2140029"/>
                  </a:lnTo>
                  <a:lnTo>
                    <a:pt x="2548628" y="2230115"/>
                  </a:lnTo>
                  <a:lnTo>
                    <a:pt x="2647925" y="2285615"/>
                  </a:lnTo>
                  <a:lnTo>
                    <a:pt x="2813421" y="235260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546342" y="1348417"/>
              <a:ext cx="2846520" cy="2537161"/>
            </a:xfrm>
            <a:custGeom>
              <a:avLst/>
              <a:pathLst>
                <a:path w="2846520" h="2537161">
                  <a:moveTo>
                    <a:pt x="0" y="2537161"/>
                  </a:moveTo>
                  <a:lnTo>
                    <a:pt x="695080" y="2432747"/>
                  </a:lnTo>
                  <a:lnTo>
                    <a:pt x="794377" y="2380473"/>
                  </a:lnTo>
                  <a:lnTo>
                    <a:pt x="926774" y="2260413"/>
                  </a:lnTo>
                  <a:lnTo>
                    <a:pt x="1059170" y="2022308"/>
                  </a:lnTo>
                  <a:lnTo>
                    <a:pt x="1125368" y="1831030"/>
                  </a:lnTo>
                  <a:lnTo>
                    <a:pt x="1191566" y="1580965"/>
                  </a:lnTo>
                  <a:lnTo>
                    <a:pt x="1257764" y="1272974"/>
                  </a:lnTo>
                  <a:lnTo>
                    <a:pt x="1323962" y="923608"/>
                  </a:lnTo>
                  <a:lnTo>
                    <a:pt x="1390161" y="634721"/>
                  </a:lnTo>
                  <a:lnTo>
                    <a:pt x="1456359" y="377019"/>
                  </a:lnTo>
                  <a:lnTo>
                    <a:pt x="1522557" y="166920"/>
                  </a:lnTo>
                  <a:lnTo>
                    <a:pt x="1588755" y="18517"/>
                  </a:lnTo>
                  <a:lnTo>
                    <a:pt x="1654953" y="0"/>
                  </a:lnTo>
                  <a:lnTo>
                    <a:pt x="1721151" y="108600"/>
                  </a:lnTo>
                  <a:lnTo>
                    <a:pt x="1787350" y="392761"/>
                  </a:lnTo>
                  <a:lnTo>
                    <a:pt x="1853548" y="746486"/>
                  </a:lnTo>
                  <a:lnTo>
                    <a:pt x="1919746" y="1092164"/>
                  </a:lnTo>
                  <a:lnTo>
                    <a:pt x="1985944" y="1410628"/>
                  </a:lnTo>
                  <a:lnTo>
                    <a:pt x="2085241" y="1761815"/>
                  </a:lnTo>
                  <a:lnTo>
                    <a:pt x="2250737" y="2054245"/>
                  </a:lnTo>
                  <a:lnTo>
                    <a:pt x="2383133" y="2168626"/>
                  </a:lnTo>
                  <a:lnTo>
                    <a:pt x="2449331" y="2210359"/>
                  </a:lnTo>
                  <a:lnTo>
                    <a:pt x="2515529" y="2250412"/>
                  </a:lnTo>
                  <a:lnTo>
                    <a:pt x="2647925" y="2322099"/>
                  </a:lnTo>
                  <a:lnTo>
                    <a:pt x="2846520" y="2401838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025030" y="38175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256723" y="382434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753209" y="38123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3183497" y="36265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249696" y="35530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3315894" y="34567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3415191" y="32491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3514488" y="29254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3580686" y="26294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3646884" y="22651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713083" y="1898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779281" y="15126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845479" y="12851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911677" y="1151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977875" y="11530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044073" y="12394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110271" y="13638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4176470" y="159015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242668" y="185348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308866" y="213586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375064" y="24350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474361" y="28137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573659" y="310915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639857" y="3264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706055" y="33982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904649" y="366274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103244" y="37845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301838" y="383792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521516" y="38607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216596" y="37563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15894" y="37040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448290" y="35840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580686" y="33458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646884" y="31546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713083" y="29045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779281" y="25965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845479" y="22471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911677" y="1958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977875" y="17006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44073" y="14905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110271" y="13421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176470" y="132359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242668" y="143219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08866" y="17163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375064" y="20700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441262" y="24157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507460" y="27342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606758" y="30854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772253" y="33778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904649" y="34922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970847" y="35339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5037046" y="3574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169442" y="36456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368036" y="37254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554615" y="38612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282795" y="37363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415191" y="36427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547587" y="346965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646884" y="325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13083" y="306028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779281" y="28151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845479" y="25236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11677" y="22045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977875" y="18694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044073" y="15645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110271" y="14316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176470" y="144963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242668" y="16182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308866" y="19454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375064" y="22724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441262" y="25737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507460" y="28284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573659" y="30244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672956" y="32370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772253" y="3379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838451" y="34533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70847" y="35716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103244" y="366176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202541" y="371726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368036" y="37842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653912" y="38605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14488" y="34534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646884" y="33023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746182" y="31547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845479" y="28700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911677" y="25779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977875" y="22169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044073" y="18647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110271" y="15457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176470" y="13001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242668" y="1307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308866" y="1540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375064" y="18647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441262" y="21909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507460" y="2452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573659" y="26426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672956" y="27750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772253" y="27182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838451" y="26292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904649" y="25450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970847" y="25059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037046" y="2614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5103244" y="2823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5169442" y="3077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334937" y="35797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1738724" y="1040925"/>
              <a:ext cx="3932170" cy="29806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738724" y="1040925"/>
              <a:ext cx="0" cy="2980672"/>
            </a:xfrm>
            <a:custGeom>
              <a:avLst/>
              <a:pathLst>
                <a:path w="0" h="2980672">
                  <a:moveTo>
                    <a:pt x="0" y="2980672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1251810" y="3843040"/>
              <a:ext cx="40720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251810" y="3415933"/>
              <a:ext cx="40720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251810" y="2988825"/>
              <a:ext cx="40720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251810" y="2561717"/>
              <a:ext cx="40720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51810" y="2134609"/>
              <a:ext cx="40720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251810" y="1707501"/>
              <a:ext cx="40720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1251810" y="1280394"/>
              <a:ext cx="40720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0.030</a:t>
              </a:r>
            </a:p>
          </p:txBody>
        </p:sp>
        <p:sp>
          <p:nvSpPr>
            <p:cNvPr id="125" name="pl124"/>
            <p:cNvSpPr/>
            <p:nvPr/>
          </p:nvSpPr>
          <p:spPr>
            <a:xfrm>
              <a:off x="1694440" y="38987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694440" y="347166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94440" y="304456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694440" y="261745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694440" y="21903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94440" y="176323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694440" y="13361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738724" y="4021598"/>
              <a:ext cx="3932170" cy="0"/>
            </a:xfrm>
            <a:custGeom>
              <a:avLst/>
              <a:pathLst>
                <a:path w="3932170" h="0">
                  <a:moveTo>
                    <a:pt x="0" y="0"/>
                  </a:moveTo>
                  <a:lnTo>
                    <a:pt x="393217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91745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24845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794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9104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24142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57241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90340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423439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456538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489637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522736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555835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1872211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2203201" y="4099295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248894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2819934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15092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4819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1290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4389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447488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4805879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513686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5467860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3522799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448967" y="2462459"/>
              <a:ext cx="1231577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159" name="rc158"/>
            <p:cNvSpPr/>
            <p:nvPr/>
          </p:nvSpPr>
          <p:spPr>
            <a:xfrm>
              <a:off x="5848030" y="2127577"/>
              <a:ext cx="426243" cy="807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tx159"/>
            <p:cNvSpPr/>
            <p:nvPr/>
          </p:nvSpPr>
          <p:spPr>
            <a:xfrm>
              <a:off x="5848030" y="2143427"/>
              <a:ext cx="42624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61" name="pl160"/>
            <p:cNvSpPr/>
            <p:nvPr/>
          </p:nvSpPr>
          <p:spPr>
            <a:xfrm>
              <a:off x="5862430" y="2430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895204" y="2406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5862430" y="2574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895204" y="25501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5862430" y="2718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895204" y="26941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5862430" y="2862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895204" y="28381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8"/>
            <p:cNvSpPr/>
            <p:nvPr/>
          </p:nvSpPr>
          <p:spPr>
            <a:xfrm>
              <a:off x="6080598" y="2379099"/>
              <a:ext cx="9730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6080598" y="2523099"/>
              <a:ext cx="97581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6080598" y="2663209"/>
              <a:ext cx="9931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6080598" y="2811099"/>
              <a:ext cx="10952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2025-03-04T00:54:35Z</dcterms:modified>
  <cp:category/>
</cp:coreProperties>
</file>