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399" cy="36575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531823" y="1200051"/>
              <a:ext cx="1786247" cy="2969313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531823" y="4169365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531823" y="3899427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531823" y="3629490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31823" y="3359552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531823" y="3089615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531823" y="2819677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531823" y="2549739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531823" y="2279802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531823" y="2009864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531823" y="1739927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531823" y="1469989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531823" y="1200051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552873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673159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1793445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1913731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034017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154303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2274589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2394875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2515161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2635447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2755733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2876019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2996306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3116592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3236878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3297021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531823" y="4034396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531823" y="3764458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531823" y="3494521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531823" y="3224583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1531823" y="2954646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531823" y="2684708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1531823" y="2414771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1531823" y="2144833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1531823" y="1874895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531823" y="1604958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531823" y="1335020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613016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733302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1853588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1973874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094160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2214446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2334732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2455018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2575304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2695590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2815876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2936163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3056449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3176735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1613016" y="1335020"/>
              <a:ext cx="691644" cy="0"/>
            </a:xfrm>
            <a:custGeom>
              <a:avLst/>
              <a:pathLst>
                <a:path w="691644" h="0">
                  <a:moveTo>
                    <a:pt x="0" y="0"/>
                  </a:moveTo>
                  <a:lnTo>
                    <a:pt x="691644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2304661" y="133502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2304661" y="134176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2334732" y="1341769"/>
              <a:ext cx="0" cy="5061"/>
            </a:xfrm>
            <a:custGeom>
              <a:avLst/>
              <a:pathLst>
                <a:path w="0" h="5061">
                  <a:moveTo>
                    <a:pt x="0" y="0"/>
                  </a:moveTo>
                  <a:lnTo>
                    <a:pt x="0" y="5061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3"/>
            <p:cNvSpPr/>
            <p:nvPr/>
          </p:nvSpPr>
          <p:spPr>
            <a:xfrm>
              <a:off x="2334732" y="134683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4"/>
            <p:cNvSpPr/>
            <p:nvPr/>
          </p:nvSpPr>
          <p:spPr>
            <a:xfrm>
              <a:off x="2364804" y="1346830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5"/>
            <p:cNvSpPr/>
            <p:nvPr/>
          </p:nvSpPr>
          <p:spPr>
            <a:xfrm>
              <a:off x="2364804" y="137382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6"/>
            <p:cNvSpPr/>
            <p:nvPr/>
          </p:nvSpPr>
          <p:spPr>
            <a:xfrm>
              <a:off x="2394875" y="1373824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7"/>
            <p:cNvSpPr/>
            <p:nvPr/>
          </p:nvSpPr>
          <p:spPr>
            <a:xfrm>
              <a:off x="2394875" y="138732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8"/>
            <p:cNvSpPr/>
            <p:nvPr/>
          </p:nvSpPr>
          <p:spPr>
            <a:xfrm>
              <a:off x="2424947" y="1387321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9"/>
            <p:cNvSpPr/>
            <p:nvPr/>
          </p:nvSpPr>
          <p:spPr>
            <a:xfrm>
              <a:off x="2424947" y="140081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0"/>
            <p:cNvSpPr/>
            <p:nvPr/>
          </p:nvSpPr>
          <p:spPr>
            <a:xfrm>
              <a:off x="2455018" y="1400818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1"/>
            <p:cNvSpPr/>
            <p:nvPr/>
          </p:nvSpPr>
          <p:spPr>
            <a:xfrm>
              <a:off x="2455018" y="144130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2"/>
            <p:cNvSpPr/>
            <p:nvPr/>
          </p:nvSpPr>
          <p:spPr>
            <a:xfrm>
              <a:off x="2485090" y="1441308"/>
              <a:ext cx="0" cy="38803"/>
            </a:xfrm>
            <a:custGeom>
              <a:avLst/>
              <a:pathLst>
                <a:path w="0" h="38803">
                  <a:moveTo>
                    <a:pt x="0" y="0"/>
                  </a:moveTo>
                  <a:lnTo>
                    <a:pt x="0" y="3880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2485090" y="148011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2515161" y="1480112"/>
              <a:ext cx="0" cy="42177"/>
            </a:xfrm>
            <a:custGeom>
              <a:avLst/>
              <a:pathLst>
                <a:path w="0" h="42177">
                  <a:moveTo>
                    <a:pt x="0" y="0"/>
                  </a:moveTo>
                  <a:lnTo>
                    <a:pt x="0" y="4217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2515161" y="152228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2545233" y="1522289"/>
              <a:ext cx="0" cy="25306"/>
            </a:xfrm>
            <a:custGeom>
              <a:avLst/>
              <a:pathLst>
                <a:path w="0" h="25306">
                  <a:moveTo>
                    <a:pt x="0" y="0"/>
                  </a:moveTo>
                  <a:lnTo>
                    <a:pt x="0" y="2530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2545233" y="154759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2575304" y="1547596"/>
              <a:ext cx="0" cy="35429"/>
            </a:xfrm>
            <a:custGeom>
              <a:avLst/>
              <a:pathLst>
                <a:path w="0" h="35429">
                  <a:moveTo>
                    <a:pt x="0" y="0"/>
                  </a:moveTo>
                  <a:lnTo>
                    <a:pt x="0" y="3542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2575304" y="158302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2605376" y="1583025"/>
              <a:ext cx="0" cy="65797"/>
            </a:xfrm>
            <a:custGeom>
              <a:avLst/>
              <a:pathLst>
                <a:path w="0" h="65797">
                  <a:moveTo>
                    <a:pt x="0" y="0"/>
                  </a:moveTo>
                  <a:lnTo>
                    <a:pt x="0" y="6579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2605376" y="164882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2635447" y="1648823"/>
              <a:ext cx="0" cy="70858"/>
            </a:xfrm>
            <a:custGeom>
              <a:avLst/>
              <a:pathLst>
                <a:path w="0" h="70858">
                  <a:moveTo>
                    <a:pt x="0" y="0"/>
                  </a:moveTo>
                  <a:lnTo>
                    <a:pt x="0" y="7085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2635447" y="171968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2665519" y="1719681"/>
              <a:ext cx="0" cy="65797"/>
            </a:xfrm>
            <a:custGeom>
              <a:avLst/>
              <a:pathLst>
                <a:path w="0" h="65797">
                  <a:moveTo>
                    <a:pt x="0" y="0"/>
                  </a:moveTo>
                  <a:lnTo>
                    <a:pt x="0" y="6579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2665519" y="178547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2695590" y="1785479"/>
              <a:ext cx="0" cy="82668"/>
            </a:xfrm>
            <a:custGeom>
              <a:avLst/>
              <a:pathLst>
                <a:path w="0" h="82668">
                  <a:moveTo>
                    <a:pt x="0" y="0"/>
                  </a:moveTo>
                  <a:lnTo>
                    <a:pt x="0" y="8266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2695590" y="186814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2725662" y="1868147"/>
              <a:ext cx="0" cy="32055"/>
            </a:xfrm>
            <a:custGeom>
              <a:avLst/>
              <a:pathLst>
                <a:path w="0" h="32055">
                  <a:moveTo>
                    <a:pt x="0" y="0"/>
                  </a:moveTo>
                  <a:lnTo>
                    <a:pt x="0" y="3205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2725662" y="190020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2755733" y="1900202"/>
              <a:ext cx="0" cy="72545"/>
            </a:xfrm>
            <a:custGeom>
              <a:avLst/>
              <a:pathLst>
                <a:path w="0" h="72545">
                  <a:moveTo>
                    <a:pt x="0" y="0"/>
                  </a:moveTo>
                  <a:lnTo>
                    <a:pt x="0" y="725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2755733" y="197274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2785805" y="1972748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2785805" y="201323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2815876" y="2013238"/>
              <a:ext cx="0" cy="30367"/>
            </a:xfrm>
            <a:custGeom>
              <a:avLst/>
              <a:pathLst>
                <a:path w="0" h="30367">
                  <a:moveTo>
                    <a:pt x="0" y="0"/>
                  </a:moveTo>
                  <a:lnTo>
                    <a:pt x="0" y="3036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2815876" y="204360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2845948" y="2043606"/>
              <a:ext cx="0" cy="18558"/>
            </a:xfrm>
            <a:custGeom>
              <a:avLst/>
              <a:pathLst>
                <a:path w="0" h="18558">
                  <a:moveTo>
                    <a:pt x="0" y="0"/>
                  </a:moveTo>
                  <a:lnTo>
                    <a:pt x="0" y="1855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2845948" y="206216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2876019" y="2062165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2876019" y="206891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2906091" y="2068913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2906091" y="207566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2936163" y="2075661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3"/>
            <p:cNvSpPr/>
            <p:nvPr/>
          </p:nvSpPr>
          <p:spPr>
            <a:xfrm>
              <a:off x="2936163" y="210265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2966234" y="2102655"/>
              <a:ext cx="0" cy="37116"/>
            </a:xfrm>
            <a:custGeom>
              <a:avLst/>
              <a:pathLst>
                <a:path w="0" h="37116">
                  <a:moveTo>
                    <a:pt x="0" y="0"/>
                  </a:moveTo>
                  <a:lnTo>
                    <a:pt x="0" y="3711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2966234" y="213977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2996306" y="2139772"/>
              <a:ext cx="0" cy="35188"/>
            </a:xfrm>
            <a:custGeom>
              <a:avLst/>
              <a:pathLst>
                <a:path w="0" h="35188">
                  <a:moveTo>
                    <a:pt x="0" y="0"/>
                  </a:moveTo>
                  <a:lnTo>
                    <a:pt x="0" y="3518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2996306" y="217496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3026377" y="2174960"/>
              <a:ext cx="0" cy="33336"/>
            </a:xfrm>
            <a:custGeom>
              <a:avLst/>
              <a:pathLst>
                <a:path w="0" h="33336">
                  <a:moveTo>
                    <a:pt x="0" y="0"/>
                  </a:moveTo>
                  <a:lnTo>
                    <a:pt x="0" y="3333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3026377" y="220829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3056449" y="2208297"/>
              <a:ext cx="0" cy="12964"/>
            </a:xfrm>
            <a:custGeom>
              <a:avLst/>
              <a:pathLst>
                <a:path w="0" h="12964">
                  <a:moveTo>
                    <a:pt x="0" y="0"/>
                  </a:moveTo>
                  <a:lnTo>
                    <a:pt x="0" y="12964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1"/>
            <p:cNvSpPr/>
            <p:nvPr/>
          </p:nvSpPr>
          <p:spPr>
            <a:xfrm>
              <a:off x="3056449" y="222126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2"/>
            <p:cNvSpPr/>
            <p:nvPr/>
          </p:nvSpPr>
          <p:spPr>
            <a:xfrm>
              <a:off x="3086520" y="2221261"/>
              <a:ext cx="0" cy="27780"/>
            </a:xfrm>
            <a:custGeom>
              <a:avLst/>
              <a:pathLst>
                <a:path w="0" h="27780">
                  <a:moveTo>
                    <a:pt x="0" y="0"/>
                  </a:moveTo>
                  <a:lnTo>
                    <a:pt x="0" y="2778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3"/>
            <p:cNvSpPr/>
            <p:nvPr/>
          </p:nvSpPr>
          <p:spPr>
            <a:xfrm>
              <a:off x="3086520" y="224904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4"/>
            <p:cNvSpPr/>
            <p:nvPr/>
          </p:nvSpPr>
          <p:spPr>
            <a:xfrm>
              <a:off x="3116592" y="2249041"/>
              <a:ext cx="0" cy="7408"/>
            </a:xfrm>
            <a:custGeom>
              <a:avLst/>
              <a:pathLst>
                <a:path w="0" h="7408">
                  <a:moveTo>
                    <a:pt x="0" y="0"/>
                  </a:moveTo>
                  <a:lnTo>
                    <a:pt x="0" y="740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5"/>
            <p:cNvSpPr/>
            <p:nvPr/>
          </p:nvSpPr>
          <p:spPr>
            <a:xfrm>
              <a:off x="3116592" y="2256449"/>
              <a:ext cx="120286" cy="0"/>
            </a:xfrm>
            <a:custGeom>
              <a:avLst/>
              <a:pathLst>
                <a:path w="120286" h="0">
                  <a:moveTo>
                    <a:pt x="0" y="0"/>
                  </a:moveTo>
                  <a:lnTo>
                    <a:pt x="12028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3236878" y="225644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7"/>
            <p:cNvSpPr/>
            <p:nvPr/>
          </p:nvSpPr>
          <p:spPr>
            <a:xfrm>
              <a:off x="1613016" y="1335020"/>
              <a:ext cx="661573" cy="0"/>
            </a:xfrm>
            <a:custGeom>
              <a:avLst/>
              <a:pathLst>
                <a:path w="661573" h="0">
                  <a:moveTo>
                    <a:pt x="0" y="0"/>
                  </a:moveTo>
                  <a:lnTo>
                    <a:pt x="661573" y="0"/>
                  </a:lnTo>
                </a:path>
              </a:pathLst>
            </a:custGeom>
            <a:ln w="13550" cap="flat">
              <a:solidFill>
                <a:srgbClr val="F8766D">
                  <a:alpha val="9882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8"/>
            <p:cNvSpPr/>
            <p:nvPr/>
          </p:nvSpPr>
          <p:spPr>
            <a:xfrm>
              <a:off x="2274589" y="133502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19"/>
            <p:cNvSpPr/>
            <p:nvPr/>
          </p:nvSpPr>
          <p:spPr>
            <a:xfrm>
              <a:off x="2274589" y="1341769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0"/>
            <p:cNvSpPr/>
            <p:nvPr/>
          </p:nvSpPr>
          <p:spPr>
            <a:xfrm>
              <a:off x="2334732" y="1341769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1"/>
            <p:cNvSpPr/>
            <p:nvPr/>
          </p:nvSpPr>
          <p:spPr>
            <a:xfrm>
              <a:off x="2334732" y="134851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2"/>
            <p:cNvSpPr/>
            <p:nvPr/>
          </p:nvSpPr>
          <p:spPr>
            <a:xfrm>
              <a:off x="2364804" y="1348517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3"/>
            <p:cNvSpPr/>
            <p:nvPr/>
          </p:nvSpPr>
          <p:spPr>
            <a:xfrm>
              <a:off x="2364804" y="137551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4"/>
            <p:cNvSpPr/>
            <p:nvPr/>
          </p:nvSpPr>
          <p:spPr>
            <a:xfrm>
              <a:off x="2394875" y="1375511"/>
              <a:ext cx="0" cy="11809"/>
            </a:xfrm>
            <a:custGeom>
              <a:avLst/>
              <a:pathLst>
                <a:path w="0" h="11809">
                  <a:moveTo>
                    <a:pt x="0" y="0"/>
                  </a:moveTo>
                  <a:lnTo>
                    <a:pt x="0" y="1180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2394875" y="138732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6"/>
            <p:cNvSpPr/>
            <p:nvPr/>
          </p:nvSpPr>
          <p:spPr>
            <a:xfrm>
              <a:off x="2424947" y="1387321"/>
              <a:ext cx="0" cy="32055"/>
            </a:xfrm>
            <a:custGeom>
              <a:avLst/>
              <a:pathLst>
                <a:path w="0" h="32055">
                  <a:moveTo>
                    <a:pt x="0" y="0"/>
                  </a:moveTo>
                  <a:lnTo>
                    <a:pt x="0" y="3205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7"/>
            <p:cNvSpPr/>
            <p:nvPr/>
          </p:nvSpPr>
          <p:spPr>
            <a:xfrm>
              <a:off x="2424947" y="141937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8"/>
            <p:cNvSpPr/>
            <p:nvPr/>
          </p:nvSpPr>
          <p:spPr>
            <a:xfrm>
              <a:off x="2455018" y="1419376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29"/>
            <p:cNvSpPr/>
            <p:nvPr/>
          </p:nvSpPr>
          <p:spPr>
            <a:xfrm>
              <a:off x="2455018" y="143962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0"/>
            <p:cNvSpPr/>
            <p:nvPr/>
          </p:nvSpPr>
          <p:spPr>
            <a:xfrm>
              <a:off x="2485090" y="1439621"/>
              <a:ext cx="0" cy="16871"/>
            </a:xfrm>
            <a:custGeom>
              <a:avLst/>
              <a:pathLst>
                <a:path w="0" h="16871">
                  <a:moveTo>
                    <a:pt x="0" y="0"/>
                  </a:moveTo>
                  <a:lnTo>
                    <a:pt x="0" y="16871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31"/>
            <p:cNvSpPr/>
            <p:nvPr/>
          </p:nvSpPr>
          <p:spPr>
            <a:xfrm>
              <a:off x="2485090" y="145649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132"/>
            <p:cNvSpPr/>
            <p:nvPr/>
          </p:nvSpPr>
          <p:spPr>
            <a:xfrm>
              <a:off x="2515161" y="1456492"/>
              <a:ext cx="0" cy="52300"/>
            </a:xfrm>
            <a:custGeom>
              <a:avLst/>
              <a:pathLst>
                <a:path w="0" h="52300">
                  <a:moveTo>
                    <a:pt x="0" y="0"/>
                  </a:moveTo>
                  <a:lnTo>
                    <a:pt x="0" y="5230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l133"/>
            <p:cNvSpPr/>
            <p:nvPr/>
          </p:nvSpPr>
          <p:spPr>
            <a:xfrm>
              <a:off x="2515161" y="150879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4"/>
            <p:cNvSpPr/>
            <p:nvPr/>
          </p:nvSpPr>
          <p:spPr>
            <a:xfrm>
              <a:off x="2545233" y="1508793"/>
              <a:ext cx="0" cy="42177"/>
            </a:xfrm>
            <a:custGeom>
              <a:avLst/>
              <a:pathLst>
                <a:path w="0" h="42177">
                  <a:moveTo>
                    <a:pt x="0" y="0"/>
                  </a:moveTo>
                  <a:lnTo>
                    <a:pt x="0" y="4217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5"/>
            <p:cNvSpPr/>
            <p:nvPr/>
          </p:nvSpPr>
          <p:spPr>
            <a:xfrm>
              <a:off x="2545233" y="155097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6"/>
            <p:cNvSpPr/>
            <p:nvPr/>
          </p:nvSpPr>
          <p:spPr>
            <a:xfrm>
              <a:off x="2575304" y="1550970"/>
              <a:ext cx="0" cy="64110"/>
            </a:xfrm>
            <a:custGeom>
              <a:avLst/>
              <a:pathLst>
                <a:path w="0" h="64110">
                  <a:moveTo>
                    <a:pt x="0" y="0"/>
                  </a:moveTo>
                  <a:lnTo>
                    <a:pt x="0" y="6411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7"/>
            <p:cNvSpPr/>
            <p:nvPr/>
          </p:nvSpPr>
          <p:spPr>
            <a:xfrm>
              <a:off x="2575304" y="161508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8"/>
            <p:cNvSpPr/>
            <p:nvPr/>
          </p:nvSpPr>
          <p:spPr>
            <a:xfrm>
              <a:off x="2605376" y="1615080"/>
              <a:ext cx="0" cy="97852"/>
            </a:xfrm>
            <a:custGeom>
              <a:avLst/>
              <a:pathLst>
                <a:path w="0" h="97852">
                  <a:moveTo>
                    <a:pt x="0" y="0"/>
                  </a:moveTo>
                  <a:lnTo>
                    <a:pt x="0" y="9785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39"/>
            <p:cNvSpPr/>
            <p:nvPr/>
          </p:nvSpPr>
          <p:spPr>
            <a:xfrm>
              <a:off x="2605376" y="171293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40"/>
            <p:cNvSpPr/>
            <p:nvPr/>
          </p:nvSpPr>
          <p:spPr>
            <a:xfrm>
              <a:off x="2635447" y="1712933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41"/>
            <p:cNvSpPr/>
            <p:nvPr/>
          </p:nvSpPr>
          <p:spPr>
            <a:xfrm>
              <a:off x="2635447" y="178716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l142"/>
            <p:cNvSpPr/>
            <p:nvPr/>
          </p:nvSpPr>
          <p:spPr>
            <a:xfrm>
              <a:off x="2665519" y="1787166"/>
              <a:ext cx="0" cy="25306"/>
            </a:xfrm>
            <a:custGeom>
              <a:avLst/>
              <a:pathLst>
                <a:path w="0" h="25306">
                  <a:moveTo>
                    <a:pt x="0" y="0"/>
                  </a:moveTo>
                  <a:lnTo>
                    <a:pt x="0" y="2530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l143"/>
            <p:cNvSpPr/>
            <p:nvPr/>
          </p:nvSpPr>
          <p:spPr>
            <a:xfrm>
              <a:off x="2665519" y="181247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l144"/>
            <p:cNvSpPr/>
            <p:nvPr/>
          </p:nvSpPr>
          <p:spPr>
            <a:xfrm>
              <a:off x="2695590" y="1812472"/>
              <a:ext cx="0" cy="43864"/>
            </a:xfrm>
            <a:custGeom>
              <a:avLst/>
              <a:pathLst>
                <a:path w="0" h="43864">
                  <a:moveTo>
                    <a:pt x="0" y="0"/>
                  </a:moveTo>
                  <a:lnTo>
                    <a:pt x="0" y="43864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l145"/>
            <p:cNvSpPr/>
            <p:nvPr/>
          </p:nvSpPr>
          <p:spPr>
            <a:xfrm>
              <a:off x="2695590" y="185633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l146"/>
            <p:cNvSpPr/>
            <p:nvPr/>
          </p:nvSpPr>
          <p:spPr>
            <a:xfrm>
              <a:off x="2725662" y="1856337"/>
              <a:ext cx="0" cy="45551"/>
            </a:xfrm>
            <a:custGeom>
              <a:avLst/>
              <a:pathLst>
                <a:path w="0" h="45551">
                  <a:moveTo>
                    <a:pt x="0" y="0"/>
                  </a:moveTo>
                  <a:lnTo>
                    <a:pt x="0" y="45551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l147"/>
            <p:cNvSpPr/>
            <p:nvPr/>
          </p:nvSpPr>
          <p:spPr>
            <a:xfrm>
              <a:off x="2725662" y="190188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l148"/>
            <p:cNvSpPr/>
            <p:nvPr/>
          </p:nvSpPr>
          <p:spPr>
            <a:xfrm>
              <a:off x="2755733" y="1901889"/>
              <a:ext cx="0" cy="18558"/>
            </a:xfrm>
            <a:custGeom>
              <a:avLst/>
              <a:pathLst>
                <a:path w="0" h="18558">
                  <a:moveTo>
                    <a:pt x="0" y="0"/>
                  </a:moveTo>
                  <a:lnTo>
                    <a:pt x="0" y="1855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l149"/>
            <p:cNvSpPr/>
            <p:nvPr/>
          </p:nvSpPr>
          <p:spPr>
            <a:xfrm>
              <a:off x="2755733" y="192044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l150"/>
            <p:cNvSpPr/>
            <p:nvPr/>
          </p:nvSpPr>
          <p:spPr>
            <a:xfrm>
              <a:off x="2785805" y="1920447"/>
              <a:ext cx="0" cy="38803"/>
            </a:xfrm>
            <a:custGeom>
              <a:avLst/>
              <a:pathLst>
                <a:path w="0" h="38803">
                  <a:moveTo>
                    <a:pt x="0" y="0"/>
                  </a:moveTo>
                  <a:lnTo>
                    <a:pt x="0" y="3880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l151"/>
            <p:cNvSpPr/>
            <p:nvPr/>
          </p:nvSpPr>
          <p:spPr>
            <a:xfrm>
              <a:off x="2785805" y="195925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l152"/>
            <p:cNvSpPr/>
            <p:nvPr/>
          </p:nvSpPr>
          <p:spPr>
            <a:xfrm>
              <a:off x="2815876" y="1959251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l153"/>
            <p:cNvSpPr/>
            <p:nvPr/>
          </p:nvSpPr>
          <p:spPr>
            <a:xfrm>
              <a:off x="2815876" y="197274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l154"/>
            <p:cNvSpPr/>
            <p:nvPr/>
          </p:nvSpPr>
          <p:spPr>
            <a:xfrm>
              <a:off x="2845948" y="1972748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l155"/>
            <p:cNvSpPr/>
            <p:nvPr/>
          </p:nvSpPr>
          <p:spPr>
            <a:xfrm>
              <a:off x="2845948" y="198624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l156"/>
            <p:cNvSpPr/>
            <p:nvPr/>
          </p:nvSpPr>
          <p:spPr>
            <a:xfrm>
              <a:off x="2876019" y="1986245"/>
              <a:ext cx="0" cy="11809"/>
            </a:xfrm>
            <a:custGeom>
              <a:avLst/>
              <a:pathLst>
                <a:path w="0" h="11809">
                  <a:moveTo>
                    <a:pt x="0" y="0"/>
                  </a:moveTo>
                  <a:lnTo>
                    <a:pt x="0" y="1180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7"/>
            <p:cNvSpPr/>
            <p:nvPr/>
          </p:nvSpPr>
          <p:spPr>
            <a:xfrm>
              <a:off x="2876019" y="199805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8"/>
            <p:cNvSpPr/>
            <p:nvPr/>
          </p:nvSpPr>
          <p:spPr>
            <a:xfrm>
              <a:off x="2906091" y="1998054"/>
              <a:ext cx="0" cy="42177"/>
            </a:xfrm>
            <a:custGeom>
              <a:avLst/>
              <a:pathLst>
                <a:path w="0" h="42177">
                  <a:moveTo>
                    <a:pt x="0" y="0"/>
                  </a:moveTo>
                  <a:lnTo>
                    <a:pt x="0" y="4217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59"/>
            <p:cNvSpPr/>
            <p:nvPr/>
          </p:nvSpPr>
          <p:spPr>
            <a:xfrm>
              <a:off x="2906091" y="204023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0"/>
            <p:cNvSpPr/>
            <p:nvPr/>
          </p:nvSpPr>
          <p:spPr>
            <a:xfrm>
              <a:off x="2936163" y="2040232"/>
              <a:ext cx="0" cy="18558"/>
            </a:xfrm>
            <a:custGeom>
              <a:avLst/>
              <a:pathLst>
                <a:path w="0" h="18558">
                  <a:moveTo>
                    <a:pt x="0" y="0"/>
                  </a:moveTo>
                  <a:lnTo>
                    <a:pt x="0" y="1855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1"/>
            <p:cNvSpPr/>
            <p:nvPr/>
          </p:nvSpPr>
          <p:spPr>
            <a:xfrm>
              <a:off x="2936163" y="205879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2"/>
            <p:cNvSpPr/>
            <p:nvPr/>
          </p:nvSpPr>
          <p:spPr>
            <a:xfrm>
              <a:off x="2966234" y="2058790"/>
              <a:ext cx="0" cy="48926"/>
            </a:xfrm>
            <a:custGeom>
              <a:avLst/>
              <a:pathLst>
                <a:path w="0" h="48926">
                  <a:moveTo>
                    <a:pt x="0" y="0"/>
                  </a:moveTo>
                  <a:lnTo>
                    <a:pt x="0" y="4892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3"/>
            <p:cNvSpPr/>
            <p:nvPr/>
          </p:nvSpPr>
          <p:spPr>
            <a:xfrm>
              <a:off x="2966234" y="210771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4"/>
            <p:cNvSpPr/>
            <p:nvPr/>
          </p:nvSpPr>
          <p:spPr>
            <a:xfrm>
              <a:off x="2996306" y="2107717"/>
              <a:ext cx="0" cy="26036"/>
            </a:xfrm>
            <a:custGeom>
              <a:avLst/>
              <a:pathLst>
                <a:path w="0" h="26036">
                  <a:moveTo>
                    <a:pt x="0" y="0"/>
                  </a:moveTo>
                  <a:lnTo>
                    <a:pt x="0" y="2603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5"/>
            <p:cNvSpPr/>
            <p:nvPr/>
          </p:nvSpPr>
          <p:spPr>
            <a:xfrm>
              <a:off x="2996306" y="213375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6"/>
            <p:cNvSpPr/>
            <p:nvPr/>
          </p:nvSpPr>
          <p:spPr>
            <a:xfrm>
              <a:off x="3026377" y="2133753"/>
              <a:ext cx="0" cy="31615"/>
            </a:xfrm>
            <a:custGeom>
              <a:avLst/>
              <a:pathLst>
                <a:path w="0" h="31615">
                  <a:moveTo>
                    <a:pt x="0" y="0"/>
                  </a:moveTo>
                  <a:lnTo>
                    <a:pt x="0" y="3161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7"/>
            <p:cNvSpPr/>
            <p:nvPr/>
          </p:nvSpPr>
          <p:spPr>
            <a:xfrm>
              <a:off x="3026377" y="216536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8"/>
            <p:cNvSpPr/>
            <p:nvPr/>
          </p:nvSpPr>
          <p:spPr>
            <a:xfrm>
              <a:off x="3056449" y="2165368"/>
              <a:ext cx="0" cy="40914"/>
            </a:xfrm>
            <a:custGeom>
              <a:avLst/>
              <a:pathLst>
                <a:path w="0" h="40914">
                  <a:moveTo>
                    <a:pt x="0" y="0"/>
                  </a:moveTo>
                  <a:lnTo>
                    <a:pt x="0" y="40914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69"/>
            <p:cNvSpPr/>
            <p:nvPr/>
          </p:nvSpPr>
          <p:spPr>
            <a:xfrm>
              <a:off x="3056449" y="220628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0"/>
            <p:cNvSpPr/>
            <p:nvPr/>
          </p:nvSpPr>
          <p:spPr>
            <a:xfrm>
              <a:off x="3086520" y="2206282"/>
              <a:ext cx="0" cy="7438"/>
            </a:xfrm>
            <a:custGeom>
              <a:avLst/>
              <a:pathLst>
                <a:path w="0" h="7438">
                  <a:moveTo>
                    <a:pt x="0" y="0"/>
                  </a:moveTo>
                  <a:lnTo>
                    <a:pt x="0" y="743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1"/>
            <p:cNvSpPr/>
            <p:nvPr/>
          </p:nvSpPr>
          <p:spPr>
            <a:xfrm>
              <a:off x="3086520" y="221372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2"/>
            <p:cNvSpPr/>
            <p:nvPr/>
          </p:nvSpPr>
          <p:spPr>
            <a:xfrm>
              <a:off x="3116592" y="2213721"/>
              <a:ext cx="0" cy="5579"/>
            </a:xfrm>
            <a:custGeom>
              <a:avLst/>
              <a:pathLst>
                <a:path w="0" h="5579">
                  <a:moveTo>
                    <a:pt x="0" y="0"/>
                  </a:moveTo>
                  <a:lnTo>
                    <a:pt x="0" y="557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3"/>
            <p:cNvSpPr/>
            <p:nvPr/>
          </p:nvSpPr>
          <p:spPr>
            <a:xfrm>
              <a:off x="3116592" y="221930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l174"/>
            <p:cNvSpPr/>
            <p:nvPr/>
          </p:nvSpPr>
          <p:spPr>
            <a:xfrm>
              <a:off x="3146663" y="2219300"/>
              <a:ext cx="0" cy="5579"/>
            </a:xfrm>
            <a:custGeom>
              <a:avLst/>
              <a:pathLst>
                <a:path w="0" h="5579">
                  <a:moveTo>
                    <a:pt x="0" y="0"/>
                  </a:moveTo>
                  <a:lnTo>
                    <a:pt x="0" y="557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l175"/>
            <p:cNvSpPr/>
            <p:nvPr/>
          </p:nvSpPr>
          <p:spPr>
            <a:xfrm>
              <a:off x="3146663" y="2224879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l176"/>
            <p:cNvSpPr/>
            <p:nvPr/>
          </p:nvSpPr>
          <p:spPr>
            <a:xfrm>
              <a:off x="3206806" y="2224879"/>
              <a:ext cx="0" cy="7438"/>
            </a:xfrm>
            <a:custGeom>
              <a:avLst/>
              <a:pathLst>
                <a:path w="0" h="7438">
                  <a:moveTo>
                    <a:pt x="0" y="0"/>
                  </a:moveTo>
                  <a:lnTo>
                    <a:pt x="0" y="743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l177"/>
            <p:cNvSpPr/>
            <p:nvPr/>
          </p:nvSpPr>
          <p:spPr>
            <a:xfrm>
              <a:off x="3206806" y="223231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l178"/>
            <p:cNvSpPr/>
            <p:nvPr/>
          </p:nvSpPr>
          <p:spPr>
            <a:xfrm>
              <a:off x="3236878" y="223231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8766D">
                  <a:alpha val="9882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l179"/>
            <p:cNvSpPr/>
            <p:nvPr/>
          </p:nvSpPr>
          <p:spPr>
            <a:xfrm>
              <a:off x="1613016" y="1335020"/>
              <a:ext cx="661573" cy="0"/>
            </a:xfrm>
            <a:custGeom>
              <a:avLst/>
              <a:pathLst>
                <a:path w="661573" h="0">
                  <a:moveTo>
                    <a:pt x="0" y="0"/>
                  </a:moveTo>
                  <a:lnTo>
                    <a:pt x="661573" y="0"/>
                  </a:lnTo>
                </a:path>
              </a:pathLst>
            </a:custGeom>
            <a:ln w="13550" cap="flat">
              <a:solidFill>
                <a:srgbClr val="F8766D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l180"/>
            <p:cNvSpPr/>
            <p:nvPr/>
          </p:nvSpPr>
          <p:spPr>
            <a:xfrm>
              <a:off x="2274589" y="1335020"/>
              <a:ext cx="0" cy="11809"/>
            </a:xfrm>
            <a:custGeom>
              <a:avLst/>
              <a:pathLst>
                <a:path w="0" h="11809">
                  <a:moveTo>
                    <a:pt x="0" y="0"/>
                  </a:moveTo>
                  <a:lnTo>
                    <a:pt x="0" y="1180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l181"/>
            <p:cNvSpPr/>
            <p:nvPr/>
          </p:nvSpPr>
          <p:spPr>
            <a:xfrm>
              <a:off x="2274589" y="1346830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l182"/>
            <p:cNvSpPr/>
            <p:nvPr/>
          </p:nvSpPr>
          <p:spPr>
            <a:xfrm>
              <a:off x="2334732" y="134683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l183"/>
            <p:cNvSpPr/>
            <p:nvPr/>
          </p:nvSpPr>
          <p:spPr>
            <a:xfrm>
              <a:off x="2334732" y="1353578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l184"/>
            <p:cNvSpPr/>
            <p:nvPr/>
          </p:nvSpPr>
          <p:spPr>
            <a:xfrm>
              <a:off x="2394875" y="1353578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l185"/>
            <p:cNvSpPr/>
            <p:nvPr/>
          </p:nvSpPr>
          <p:spPr>
            <a:xfrm>
              <a:off x="2394875" y="136032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l186"/>
            <p:cNvSpPr/>
            <p:nvPr/>
          </p:nvSpPr>
          <p:spPr>
            <a:xfrm>
              <a:off x="2424947" y="1360327"/>
              <a:ext cx="0" cy="25306"/>
            </a:xfrm>
            <a:custGeom>
              <a:avLst/>
              <a:pathLst>
                <a:path w="0" h="25306">
                  <a:moveTo>
                    <a:pt x="0" y="0"/>
                  </a:moveTo>
                  <a:lnTo>
                    <a:pt x="0" y="2530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l187"/>
            <p:cNvSpPr/>
            <p:nvPr/>
          </p:nvSpPr>
          <p:spPr>
            <a:xfrm>
              <a:off x="2424947" y="138563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88"/>
            <p:cNvSpPr/>
            <p:nvPr/>
          </p:nvSpPr>
          <p:spPr>
            <a:xfrm>
              <a:off x="2455018" y="1385634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l189"/>
            <p:cNvSpPr/>
            <p:nvPr/>
          </p:nvSpPr>
          <p:spPr>
            <a:xfrm>
              <a:off x="2455018" y="139913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l190"/>
            <p:cNvSpPr/>
            <p:nvPr/>
          </p:nvSpPr>
          <p:spPr>
            <a:xfrm>
              <a:off x="2485090" y="1399130"/>
              <a:ext cx="0" cy="11809"/>
            </a:xfrm>
            <a:custGeom>
              <a:avLst/>
              <a:pathLst>
                <a:path w="0" h="11809">
                  <a:moveTo>
                    <a:pt x="0" y="0"/>
                  </a:moveTo>
                  <a:lnTo>
                    <a:pt x="0" y="1180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l191"/>
            <p:cNvSpPr/>
            <p:nvPr/>
          </p:nvSpPr>
          <p:spPr>
            <a:xfrm>
              <a:off x="2485090" y="141094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l192"/>
            <p:cNvSpPr/>
            <p:nvPr/>
          </p:nvSpPr>
          <p:spPr>
            <a:xfrm>
              <a:off x="2515161" y="1410940"/>
              <a:ext cx="0" cy="45551"/>
            </a:xfrm>
            <a:custGeom>
              <a:avLst/>
              <a:pathLst>
                <a:path w="0" h="45551">
                  <a:moveTo>
                    <a:pt x="0" y="0"/>
                  </a:moveTo>
                  <a:lnTo>
                    <a:pt x="0" y="45551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l193"/>
            <p:cNvSpPr/>
            <p:nvPr/>
          </p:nvSpPr>
          <p:spPr>
            <a:xfrm>
              <a:off x="2515161" y="145649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l194"/>
            <p:cNvSpPr/>
            <p:nvPr/>
          </p:nvSpPr>
          <p:spPr>
            <a:xfrm>
              <a:off x="2545233" y="1456492"/>
              <a:ext cx="0" cy="38803"/>
            </a:xfrm>
            <a:custGeom>
              <a:avLst/>
              <a:pathLst>
                <a:path w="0" h="38803">
                  <a:moveTo>
                    <a:pt x="0" y="0"/>
                  </a:moveTo>
                  <a:lnTo>
                    <a:pt x="0" y="3880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l195"/>
            <p:cNvSpPr/>
            <p:nvPr/>
          </p:nvSpPr>
          <p:spPr>
            <a:xfrm>
              <a:off x="2545233" y="149529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l196"/>
            <p:cNvSpPr/>
            <p:nvPr/>
          </p:nvSpPr>
          <p:spPr>
            <a:xfrm>
              <a:off x="2575304" y="1495296"/>
              <a:ext cx="0" cy="57361"/>
            </a:xfrm>
            <a:custGeom>
              <a:avLst/>
              <a:pathLst>
                <a:path w="0" h="57361">
                  <a:moveTo>
                    <a:pt x="0" y="0"/>
                  </a:moveTo>
                  <a:lnTo>
                    <a:pt x="0" y="57361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l197"/>
            <p:cNvSpPr/>
            <p:nvPr/>
          </p:nvSpPr>
          <p:spPr>
            <a:xfrm>
              <a:off x="2575304" y="155265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l198"/>
            <p:cNvSpPr/>
            <p:nvPr/>
          </p:nvSpPr>
          <p:spPr>
            <a:xfrm>
              <a:off x="2605376" y="1552657"/>
              <a:ext cx="0" cy="82668"/>
            </a:xfrm>
            <a:custGeom>
              <a:avLst/>
              <a:pathLst>
                <a:path w="0" h="82668">
                  <a:moveTo>
                    <a:pt x="0" y="0"/>
                  </a:moveTo>
                  <a:lnTo>
                    <a:pt x="0" y="8266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l199"/>
            <p:cNvSpPr/>
            <p:nvPr/>
          </p:nvSpPr>
          <p:spPr>
            <a:xfrm>
              <a:off x="2605376" y="163532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l200"/>
            <p:cNvSpPr/>
            <p:nvPr/>
          </p:nvSpPr>
          <p:spPr>
            <a:xfrm>
              <a:off x="2635447" y="1635326"/>
              <a:ext cx="0" cy="67484"/>
            </a:xfrm>
            <a:custGeom>
              <a:avLst/>
              <a:pathLst>
                <a:path w="0" h="67484">
                  <a:moveTo>
                    <a:pt x="0" y="0"/>
                  </a:moveTo>
                  <a:lnTo>
                    <a:pt x="0" y="67484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l201"/>
            <p:cNvSpPr/>
            <p:nvPr/>
          </p:nvSpPr>
          <p:spPr>
            <a:xfrm>
              <a:off x="2635447" y="170281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l202"/>
            <p:cNvSpPr/>
            <p:nvPr/>
          </p:nvSpPr>
          <p:spPr>
            <a:xfrm>
              <a:off x="2665519" y="1702810"/>
              <a:ext cx="0" cy="50613"/>
            </a:xfrm>
            <a:custGeom>
              <a:avLst/>
              <a:pathLst>
                <a:path w="0" h="50613">
                  <a:moveTo>
                    <a:pt x="0" y="0"/>
                  </a:moveTo>
                  <a:lnTo>
                    <a:pt x="0" y="5061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l203"/>
            <p:cNvSpPr/>
            <p:nvPr/>
          </p:nvSpPr>
          <p:spPr>
            <a:xfrm>
              <a:off x="2665519" y="175342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l204"/>
            <p:cNvSpPr/>
            <p:nvPr/>
          </p:nvSpPr>
          <p:spPr>
            <a:xfrm>
              <a:off x="2695590" y="1753423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l205"/>
            <p:cNvSpPr/>
            <p:nvPr/>
          </p:nvSpPr>
          <p:spPr>
            <a:xfrm>
              <a:off x="2695590" y="180741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l206"/>
            <p:cNvSpPr/>
            <p:nvPr/>
          </p:nvSpPr>
          <p:spPr>
            <a:xfrm>
              <a:off x="2725662" y="1807411"/>
              <a:ext cx="0" cy="70858"/>
            </a:xfrm>
            <a:custGeom>
              <a:avLst/>
              <a:pathLst>
                <a:path w="0" h="70858">
                  <a:moveTo>
                    <a:pt x="0" y="0"/>
                  </a:moveTo>
                  <a:lnTo>
                    <a:pt x="0" y="7085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l207"/>
            <p:cNvSpPr/>
            <p:nvPr/>
          </p:nvSpPr>
          <p:spPr>
            <a:xfrm>
              <a:off x="2725662" y="187827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l208"/>
            <p:cNvSpPr/>
            <p:nvPr/>
          </p:nvSpPr>
          <p:spPr>
            <a:xfrm>
              <a:off x="2755733" y="1878270"/>
              <a:ext cx="0" cy="72545"/>
            </a:xfrm>
            <a:custGeom>
              <a:avLst/>
              <a:pathLst>
                <a:path w="0" h="72545">
                  <a:moveTo>
                    <a:pt x="0" y="0"/>
                  </a:moveTo>
                  <a:lnTo>
                    <a:pt x="0" y="725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l209"/>
            <p:cNvSpPr/>
            <p:nvPr/>
          </p:nvSpPr>
          <p:spPr>
            <a:xfrm>
              <a:off x="2755733" y="195081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l210"/>
            <p:cNvSpPr/>
            <p:nvPr/>
          </p:nvSpPr>
          <p:spPr>
            <a:xfrm>
              <a:off x="2785805" y="1950815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l211"/>
            <p:cNvSpPr/>
            <p:nvPr/>
          </p:nvSpPr>
          <p:spPr>
            <a:xfrm>
              <a:off x="2785805" y="199130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l212"/>
            <p:cNvSpPr/>
            <p:nvPr/>
          </p:nvSpPr>
          <p:spPr>
            <a:xfrm>
              <a:off x="2815876" y="1991306"/>
              <a:ext cx="0" cy="18558"/>
            </a:xfrm>
            <a:custGeom>
              <a:avLst/>
              <a:pathLst>
                <a:path w="0" h="18558">
                  <a:moveTo>
                    <a:pt x="0" y="0"/>
                  </a:moveTo>
                  <a:lnTo>
                    <a:pt x="0" y="1855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l213"/>
            <p:cNvSpPr/>
            <p:nvPr/>
          </p:nvSpPr>
          <p:spPr>
            <a:xfrm>
              <a:off x="2815876" y="200986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l214"/>
            <p:cNvSpPr/>
            <p:nvPr/>
          </p:nvSpPr>
          <p:spPr>
            <a:xfrm>
              <a:off x="2845948" y="2009864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l215"/>
            <p:cNvSpPr/>
            <p:nvPr/>
          </p:nvSpPr>
          <p:spPr>
            <a:xfrm>
              <a:off x="2845948" y="203011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l216"/>
            <p:cNvSpPr/>
            <p:nvPr/>
          </p:nvSpPr>
          <p:spPr>
            <a:xfrm>
              <a:off x="2876019" y="203011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l217"/>
            <p:cNvSpPr/>
            <p:nvPr/>
          </p:nvSpPr>
          <p:spPr>
            <a:xfrm>
              <a:off x="2876019" y="203685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l218"/>
            <p:cNvSpPr/>
            <p:nvPr/>
          </p:nvSpPr>
          <p:spPr>
            <a:xfrm>
              <a:off x="2906091" y="2036858"/>
              <a:ext cx="0" cy="16871"/>
            </a:xfrm>
            <a:custGeom>
              <a:avLst/>
              <a:pathLst>
                <a:path w="0" h="16871">
                  <a:moveTo>
                    <a:pt x="0" y="0"/>
                  </a:moveTo>
                  <a:lnTo>
                    <a:pt x="0" y="16871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l219"/>
            <p:cNvSpPr/>
            <p:nvPr/>
          </p:nvSpPr>
          <p:spPr>
            <a:xfrm>
              <a:off x="2906091" y="205372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l220"/>
            <p:cNvSpPr/>
            <p:nvPr/>
          </p:nvSpPr>
          <p:spPr>
            <a:xfrm>
              <a:off x="2936163" y="2053729"/>
              <a:ext cx="0" cy="37116"/>
            </a:xfrm>
            <a:custGeom>
              <a:avLst/>
              <a:pathLst>
                <a:path w="0" h="37116">
                  <a:moveTo>
                    <a:pt x="0" y="0"/>
                  </a:moveTo>
                  <a:lnTo>
                    <a:pt x="0" y="3711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l221"/>
            <p:cNvSpPr/>
            <p:nvPr/>
          </p:nvSpPr>
          <p:spPr>
            <a:xfrm>
              <a:off x="2936163" y="209084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l222"/>
            <p:cNvSpPr/>
            <p:nvPr/>
          </p:nvSpPr>
          <p:spPr>
            <a:xfrm>
              <a:off x="2966234" y="2090845"/>
              <a:ext cx="0" cy="30367"/>
            </a:xfrm>
            <a:custGeom>
              <a:avLst/>
              <a:pathLst>
                <a:path w="0" h="30367">
                  <a:moveTo>
                    <a:pt x="0" y="0"/>
                  </a:moveTo>
                  <a:lnTo>
                    <a:pt x="0" y="3036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l223"/>
            <p:cNvSpPr/>
            <p:nvPr/>
          </p:nvSpPr>
          <p:spPr>
            <a:xfrm>
              <a:off x="2966234" y="212121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l224"/>
            <p:cNvSpPr/>
            <p:nvPr/>
          </p:nvSpPr>
          <p:spPr>
            <a:xfrm>
              <a:off x="2996306" y="2121213"/>
              <a:ext cx="0" cy="35429"/>
            </a:xfrm>
            <a:custGeom>
              <a:avLst/>
              <a:pathLst>
                <a:path w="0" h="35429">
                  <a:moveTo>
                    <a:pt x="0" y="0"/>
                  </a:moveTo>
                  <a:lnTo>
                    <a:pt x="0" y="3542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l225"/>
            <p:cNvSpPr/>
            <p:nvPr/>
          </p:nvSpPr>
          <p:spPr>
            <a:xfrm>
              <a:off x="2996306" y="215664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l226"/>
            <p:cNvSpPr/>
            <p:nvPr/>
          </p:nvSpPr>
          <p:spPr>
            <a:xfrm>
              <a:off x="3026377" y="2156643"/>
              <a:ext cx="0" cy="33564"/>
            </a:xfrm>
            <a:custGeom>
              <a:avLst/>
              <a:pathLst>
                <a:path w="0" h="33564">
                  <a:moveTo>
                    <a:pt x="0" y="0"/>
                  </a:moveTo>
                  <a:lnTo>
                    <a:pt x="0" y="33564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l227"/>
            <p:cNvSpPr/>
            <p:nvPr/>
          </p:nvSpPr>
          <p:spPr>
            <a:xfrm>
              <a:off x="3026377" y="219020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l228"/>
            <p:cNvSpPr/>
            <p:nvPr/>
          </p:nvSpPr>
          <p:spPr>
            <a:xfrm>
              <a:off x="3056449" y="2190207"/>
              <a:ext cx="0" cy="5594"/>
            </a:xfrm>
            <a:custGeom>
              <a:avLst/>
              <a:pathLst>
                <a:path w="0" h="5594">
                  <a:moveTo>
                    <a:pt x="0" y="0"/>
                  </a:moveTo>
                  <a:lnTo>
                    <a:pt x="0" y="5594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l229"/>
            <p:cNvSpPr/>
            <p:nvPr/>
          </p:nvSpPr>
          <p:spPr>
            <a:xfrm>
              <a:off x="3056449" y="219580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l230"/>
            <p:cNvSpPr/>
            <p:nvPr/>
          </p:nvSpPr>
          <p:spPr>
            <a:xfrm>
              <a:off x="3086520" y="2195801"/>
              <a:ext cx="0" cy="7458"/>
            </a:xfrm>
            <a:custGeom>
              <a:avLst/>
              <a:pathLst>
                <a:path w="0" h="7458">
                  <a:moveTo>
                    <a:pt x="0" y="0"/>
                  </a:moveTo>
                  <a:lnTo>
                    <a:pt x="0" y="745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l231"/>
            <p:cNvSpPr/>
            <p:nvPr/>
          </p:nvSpPr>
          <p:spPr>
            <a:xfrm>
              <a:off x="3086520" y="220326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l232"/>
            <p:cNvSpPr/>
            <p:nvPr/>
          </p:nvSpPr>
          <p:spPr>
            <a:xfrm>
              <a:off x="3116592" y="2203260"/>
              <a:ext cx="0" cy="20511"/>
            </a:xfrm>
            <a:custGeom>
              <a:avLst/>
              <a:pathLst>
                <a:path w="0" h="20511">
                  <a:moveTo>
                    <a:pt x="0" y="0"/>
                  </a:moveTo>
                  <a:lnTo>
                    <a:pt x="0" y="20511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l233"/>
            <p:cNvSpPr/>
            <p:nvPr/>
          </p:nvSpPr>
          <p:spPr>
            <a:xfrm>
              <a:off x="3116592" y="222377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l234"/>
            <p:cNvSpPr/>
            <p:nvPr/>
          </p:nvSpPr>
          <p:spPr>
            <a:xfrm>
              <a:off x="3146663" y="2223772"/>
              <a:ext cx="0" cy="7458"/>
            </a:xfrm>
            <a:custGeom>
              <a:avLst/>
              <a:pathLst>
                <a:path w="0" h="7458">
                  <a:moveTo>
                    <a:pt x="0" y="0"/>
                  </a:moveTo>
                  <a:lnTo>
                    <a:pt x="0" y="745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l235"/>
            <p:cNvSpPr/>
            <p:nvPr/>
          </p:nvSpPr>
          <p:spPr>
            <a:xfrm>
              <a:off x="3146663" y="2231231"/>
              <a:ext cx="90214" cy="0"/>
            </a:xfrm>
            <a:custGeom>
              <a:avLst/>
              <a:pathLst>
                <a:path w="90214" h="0">
                  <a:moveTo>
                    <a:pt x="0" y="0"/>
                  </a:moveTo>
                  <a:lnTo>
                    <a:pt x="90214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l236"/>
            <p:cNvSpPr/>
            <p:nvPr/>
          </p:nvSpPr>
          <p:spPr>
            <a:xfrm>
              <a:off x="3236878" y="223123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8766D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l237"/>
            <p:cNvSpPr/>
            <p:nvPr/>
          </p:nvSpPr>
          <p:spPr>
            <a:xfrm>
              <a:off x="1613016" y="1335020"/>
              <a:ext cx="721716" cy="0"/>
            </a:xfrm>
            <a:custGeom>
              <a:avLst/>
              <a:pathLst>
                <a:path w="721716" h="0">
                  <a:moveTo>
                    <a:pt x="0" y="0"/>
                  </a:moveTo>
                  <a:lnTo>
                    <a:pt x="72171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l238"/>
            <p:cNvSpPr/>
            <p:nvPr/>
          </p:nvSpPr>
          <p:spPr>
            <a:xfrm>
              <a:off x="2334732" y="1335020"/>
              <a:ext cx="0" cy="5061"/>
            </a:xfrm>
            <a:custGeom>
              <a:avLst/>
              <a:pathLst>
                <a:path w="0" h="5061">
                  <a:moveTo>
                    <a:pt x="0" y="0"/>
                  </a:moveTo>
                  <a:lnTo>
                    <a:pt x="0" y="5061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l239"/>
            <p:cNvSpPr/>
            <p:nvPr/>
          </p:nvSpPr>
          <p:spPr>
            <a:xfrm>
              <a:off x="2334732" y="134008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l240"/>
            <p:cNvSpPr/>
            <p:nvPr/>
          </p:nvSpPr>
          <p:spPr>
            <a:xfrm>
              <a:off x="2364804" y="1340082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l241"/>
            <p:cNvSpPr/>
            <p:nvPr/>
          </p:nvSpPr>
          <p:spPr>
            <a:xfrm>
              <a:off x="2364804" y="138057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l242"/>
            <p:cNvSpPr/>
            <p:nvPr/>
          </p:nvSpPr>
          <p:spPr>
            <a:xfrm>
              <a:off x="2394875" y="1380572"/>
              <a:ext cx="0" cy="30367"/>
            </a:xfrm>
            <a:custGeom>
              <a:avLst/>
              <a:pathLst>
                <a:path w="0" h="30367">
                  <a:moveTo>
                    <a:pt x="0" y="0"/>
                  </a:moveTo>
                  <a:lnTo>
                    <a:pt x="0" y="3036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l243"/>
            <p:cNvSpPr/>
            <p:nvPr/>
          </p:nvSpPr>
          <p:spPr>
            <a:xfrm>
              <a:off x="2394875" y="1410940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l244"/>
            <p:cNvSpPr/>
            <p:nvPr/>
          </p:nvSpPr>
          <p:spPr>
            <a:xfrm>
              <a:off x="2455018" y="1410940"/>
              <a:ext cx="0" cy="5061"/>
            </a:xfrm>
            <a:custGeom>
              <a:avLst/>
              <a:pathLst>
                <a:path w="0" h="5061">
                  <a:moveTo>
                    <a:pt x="0" y="0"/>
                  </a:moveTo>
                  <a:lnTo>
                    <a:pt x="0" y="5061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l245"/>
            <p:cNvSpPr/>
            <p:nvPr/>
          </p:nvSpPr>
          <p:spPr>
            <a:xfrm>
              <a:off x="2455018" y="141600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l246"/>
            <p:cNvSpPr/>
            <p:nvPr/>
          </p:nvSpPr>
          <p:spPr>
            <a:xfrm>
              <a:off x="2485090" y="1416002"/>
              <a:ext cx="0" cy="35429"/>
            </a:xfrm>
            <a:custGeom>
              <a:avLst/>
              <a:pathLst>
                <a:path w="0" h="35429">
                  <a:moveTo>
                    <a:pt x="0" y="0"/>
                  </a:moveTo>
                  <a:lnTo>
                    <a:pt x="0" y="3542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l247"/>
            <p:cNvSpPr/>
            <p:nvPr/>
          </p:nvSpPr>
          <p:spPr>
            <a:xfrm>
              <a:off x="2485090" y="145143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l248"/>
            <p:cNvSpPr/>
            <p:nvPr/>
          </p:nvSpPr>
          <p:spPr>
            <a:xfrm>
              <a:off x="2515161" y="1451431"/>
              <a:ext cx="0" cy="32055"/>
            </a:xfrm>
            <a:custGeom>
              <a:avLst/>
              <a:pathLst>
                <a:path w="0" h="32055">
                  <a:moveTo>
                    <a:pt x="0" y="0"/>
                  </a:moveTo>
                  <a:lnTo>
                    <a:pt x="0" y="3205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l249"/>
            <p:cNvSpPr/>
            <p:nvPr/>
          </p:nvSpPr>
          <p:spPr>
            <a:xfrm>
              <a:off x="2515161" y="148348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l250"/>
            <p:cNvSpPr/>
            <p:nvPr/>
          </p:nvSpPr>
          <p:spPr>
            <a:xfrm>
              <a:off x="2545233" y="1483486"/>
              <a:ext cx="0" cy="67484"/>
            </a:xfrm>
            <a:custGeom>
              <a:avLst/>
              <a:pathLst>
                <a:path w="0" h="67484">
                  <a:moveTo>
                    <a:pt x="0" y="0"/>
                  </a:moveTo>
                  <a:lnTo>
                    <a:pt x="0" y="67484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l251"/>
            <p:cNvSpPr/>
            <p:nvPr/>
          </p:nvSpPr>
          <p:spPr>
            <a:xfrm>
              <a:off x="2545233" y="155097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l252"/>
            <p:cNvSpPr/>
            <p:nvPr/>
          </p:nvSpPr>
          <p:spPr>
            <a:xfrm>
              <a:off x="2575304" y="1550970"/>
              <a:ext cx="0" cy="38803"/>
            </a:xfrm>
            <a:custGeom>
              <a:avLst/>
              <a:pathLst>
                <a:path w="0" h="38803">
                  <a:moveTo>
                    <a:pt x="0" y="0"/>
                  </a:moveTo>
                  <a:lnTo>
                    <a:pt x="0" y="3880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l253"/>
            <p:cNvSpPr/>
            <p:nvPr/>
          </p:nvSpPr>
          <p:spPr>
            <a:xfrm>
              <a:off x="2575304" y="158977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l254"/>
            <p:cNvSpPr/>
            <p:nvPr/>
          </p:nvSpPr>
          <p:spPr>
            <a:xfrm>
              <a:off x="2605376" y="1589774"/>
              <a:ext cx="0" cy="70858"/>
            </a:xfrm>
            <a:custGeom>
              <a:avLst/>
              <a:pathLst>
                <a:path w="0" h="70858">
                  <a:moveTo>
                    <a:pt x="0" y="0"/>
                  </a:moveTo>
                  <a:lnTo>
                    <a:pt x="0" y="7085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l255"/>
            <p:cNvSpPr/>
            <p:nvPr/>
          </p:nvSpPr>
          <p:spPr>
            <a:xfrm>
              <a:off x="2605376" y="166063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l256"/>
            <p:cNvSpPr/>
            <p:nvPr/>
          </p:nvSpPr>
          <p:spPr>
            <a:xfrm>
              <a:off x="2635447" y="1660632"/>
              <a:ext cx="0" cy="65797"/>
            </a:xfrm>
            <a:custGeom>
              <a:avLst/>
              <a:pathLst>
                <a:path w="0" h="65797">
                  <a:moveTo>
                    <a:pt x="0" y="0"/>
                  </a:moveTo>
                  <a:lnTo>
                    <a:pt x="0" y="6579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l257"/>
            <p:cNvSpPr/>
            <p:nvPr/>
          </p:nvSpPr>
          <p:spPr>
            <a:xfrm>
              <a:off x="2635447" y="172643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l258"/>
            <p:cNvSpPr/>
            <p:nvPr/>
          </p:nvSpPr>
          <p:spPr>
            <a:xfrm>
              <a:off x="2665519" y="1726430"/>
              <a:ext cx="0" cy="89416"/>
            </a:xfrm>
            <a:custGeom>
              <a:avLst/>
              <a:pathLst>
                <a:path w="0" h="89416">
                  <a:moveTo>
                    <a:pt x="0" y="0"/>
                  </a:moveTo>
                  <a:lnTo>
                    <a:pt x="0" y="8941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l259"/>
            <p:cNvSpPr/>
            <p:nvPr/>
          </p:nvSpPr>
          <p:spPr>
            <a:xfrm>
              <a:off x="2665519" y="181584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l260"/>
            <p:cNvSpPr/>
            <p:nvPr/>
          </p:nvSpPr>
          <p:spPr>
            <a:xfrm>
              <a:off x="2695590" y="1815847"/>
              <a:ext cx="0" cy="32055"/>
            </a:xfrm>
            <a:custGeom>
              <a:avLst/>
              <a:pathLst>
                <a:path w="0" h="32055">
                  <a:moveTo>
                    <a:pt x="0" y="0"/>
                  </a:moveTo>
                  <a:lnTo>
                    <a:pt x="0" y="3205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l261"/>
            <p:cNvSpPr/>
            <p:nvPr/>
          </p:nvSpPr>
          <p:spPr>
            <a:xfrm>
              <a:off x="2695590" y="184790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l262"/>
            <p:cNvSpPr/>
            <p:nvPr/>
          </p:nvSpPr>
          <p:spPr>
            <a:xfrm>
              <a:off x="2725662" y="1847902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l263"/>
            <p:cNvSpPr/>
            <p:nvPr/>
          </p:nvSpPr>
          <p:spPr>
            <a:xfrm>
              <a:off x="2725662" y="188164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l264"/>
            <p:cNvSpPr/>
            <p:nvPr/>
          </p:nvSpPr>
          <p:spPr>
            <a:xfrm>
              <a:off x="2755733" y="1881644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l265"/>
            <p:cNvSpPr/>
            <p:nvPr/>
          </p:nvSpPr>
          <p:spPr>
            <a:xfrm>
              <a:off x="2755733" y="189514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l266"/>
            <p:cNvSpPr/>
            <p:nvPr/>
          </p:nvSpPr>
          <p:spPr>
            <a:xfrm>
              <a:off x="2785805" y="1895141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l267"/>
            <p:cNvSpPr/>
            <p:nvPr/>
          </p:nvSpPr>
          <p:spPr>
            <a:xfrm>
              <a:off x="2785805" y="191538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l268"/>
            <p:cNvSpPr/>
            <p:nvPr/>
          </p:nvSpPr>
          <p:spPr>
            <a:xfrm>
              <a:off x="2815876" y="1915386"/>
              <a:ext cx="0" cy="18558"/>
            </a:xfrm>
            <a:custGeom>
              <a:avLst/>
              <a:pathLst>
                <a:path w="0" h="18558">
                  <a:moveTo>
                    <a:pt x="0" y="0"/>
                  </a:moveTo>
                  <a:lnTo>
                    <a:pt x="0" y="1855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l269"/>
            <p:cNvSpPr/>
            <p:nvPr/>
          </p:nvSpPr>
          <p:spPr>
            <a:xfrm>
              <a:off x="2815876" y="193394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l270"/>
            <p:cNvSpPr/>
            <p:nvPr/>
          </p:nvSpPr>
          <p:spPr>
            <a:xfrm>
              <a:off x="2845948" y="1933944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l271"/>
            <p:cNvSpPr/>
            <p:nvPr/>
          </p:nvSpPr>
          <p:spPr>
            <a:xfrm>
              <a:off x="2845948" y="194069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l272"/>
            <p:cNvSpPr/>
            <p:nvPr/>
          </p:nvSpPr>
          <p:spPr>
            <a:xfrm>
              <a:off x="2876019" y="1940693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l273"/>
            <p:cNvSpPr/>
            <p:nvPr/>
          </p:nvSpPr>
          <p:spPr>
            <a:xfrm>
              <a:off x="2876019" y="196768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l274"/>
            <p:cNvSpPr/>
            <p:nvPr/>
          </p:nvSpPr>
          <p:spPr>
            <a:xfrm>
              <a:off x="2906091" y="1967686"/>
              <a:ext cx="0" cy="11809"/>
            </a:xfrm>
            <a:custGeom>
              <a:avLst/>
              <a:pathLst>
                <a:path w="0" h="11809">
                  <a:moveTo>
                    <a:pt x="0" y="0"/>
                  </a:moveTo>
                  <a:lnTo>
                    <a:pt x="0" y="1180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l275"/>
            <p:cNvSpPr/>
            <p:nvPr/>
          </p:nvSpPr>
          <p:spPr>
            <a:xfrm>
              <a:off x="2906091" y="197949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l276"/>
            <p:cNvSpPr/>
            <p:nvPr/>
          </p:nvSpPr>
          <p:spPr>
            <a:xfrm>
              <a:off x="2936163" y="1979496"/>
              <a:ext cx="0" cy="38803"/>
            </a:xfrm>
            <a:custGeom>
              <a:avLst/>
              <a:pathLst>
                <a:path w="0" h="38803">
                  <a:moveTo>
                    <a:pt x="0" y="0"/>
                  </a:moveTo>
                  <a:lnTo>
                    <a:pt x="0" y="3880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l277"/>
            <p:cNvSpPr/>
            <p:nvPr/>
          </p:nvSpPr>
          <p:spPr>
            <a:xfrm>
              <a:off x="2936163" y="201830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l278"/>
            <p:cNvSpPr/>
            <p:nvPr/>
          </p:nvSpPr>
          <p:spPr>
            <a:xfrm>
              <a:off x="2966234" y="2018300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l279"/>
            <p:cNvSpPr/>
            <p:nvPr/>
          </p:nvSpPr>
          <p:spPr>
            <a:xfrm>
              <a:off x="2966234" y="204529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l280"/>
            <p:cNvSpPr/>
            <p:nvPr/>
          </p:nvSpPr>
          <p:spPr>
            <a:xfrm>
              <a:off x="2996306" y="2045293"/>
              <a:ext cx="0" cy="47974"/>
            </a:xfrm>
            <a:custGeom>
              <a:avLst/>
              <a:pathLst>
                <a:path w="0" h="47974">
                  <a:moveTo>
                    <a:pt x="0" y="0"/>
                  </a:moveTo>
                  <a:lnTo>
                    <a:pt x="0" y="47974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l281"/>
            <p:cNvSpPr/>
            <p:nvPr/>
          </p:nvSpPr>
          <p:spPr>
            <a:xfrm>
              <a:off x="2996306" y="209326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l282"/>
            <p:cNvSpPr/>
            <p:nvPr/>
          </p:nvSpPr>
          <p:spPr>
            <a:xfrm>
              <a:off x="3026377" y="2093268"/>
              <a:ext cx="0" cy="22142"/>
            </a:xfrm>
            <a:custGeom>
              <a:avLst/>
              <a:pathLst>
                <a:path w="0" h="22142">
                  <a:moveTo>
                    <a:pt x="0" y="0"/>
                  </a:moveTo>
                  <a:lnTo>
                    <a:pt x="0" y="2214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l283"/>
            <p:cNvSpPr/>
            <p:nvPr/>
          </p:nvSpPr>
          <p:spPr>
            <a:xfrm>
              <a:off x="3026377" y="211541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l284"/>
            <p:cNvSpPr/>
            <p:nvPr/>
          </p:nvSpPr>
          <p:spPr>
            <a:xfrm>
              <a:off x="3056449" y="2115410"/>
              <a:ext cx="0" cy="14761"/>
            </a:xfrm>
            <a:custGeom>
              <a:avLst/>
              <a:pathLst>
                <a:path w="0" h="14761">
                  <a:moveTo>
                    <a:pt x="0" y="0"/>
                  </a:moveTo>
                  <a:lnTo>
                    <a:pt x="0" y="14761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l285"/>
            <p:cNvSpPr/>
            <p:nvPr/>
          </p:nvSpPr>
          <p:spPr>
            <a:xfrm>
              <a:off x="3056449" y="213017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l286"/>
            <p:cNvSpPr/>
            <p:nvPr/>
          </p:nvSpPr>
          <p:spPr>
            <a:xfrm>
              <a:off x="3086520" y="2130172"/>
              <a:ext cx="0" cy="12916"/>
            </a:xfrm>
            <a:custGeom>
              <a:avLst/>
              <a:pathLst>
                <a:path w="0" h="12916">
                  <a:moveTo>
                    <a:pt x="0" y="0"/>
                  </a:moveTo>
                  <a:lnTo>
                    <a:pt x="0" y="1291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pl287"/>
            <p:cNvSpPr/>
            <p:nvPr/>
          </p:nvSpPr>
          <p:spPr>
            <a:xfrm>
              <a:off x="3086520" y="214308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l288"/>
            <p:cNvSpPr/>
            <p:nvPr/>
          </p:nvSpPr>
          <p:spPr>
            <a:xfrm>
              <a:off x="3116592" y="2143088"/>
              <a:ext cx="0" cy="7380"/>
            </a:xfrm>
            <a:custGeom>
              <a:avLst/>
              <a:pathLst>
                <a:path w="0" h="7380">
                  <a:moveTo>
                    <a:pt x="0" y="0"/>
                  </a:moveTo>
                  <a:lnTo>
                    <a:pt x="0" y="738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l289"/>
            <p:cNvSpPr/>
            <p:nvPr/>
          </p:nvSpPr>
          <p:spPr>
            <a:xfrm>
              <a:off x="3116592" y="2150469"/>
              <a:ext cx="120286" cy="0"/>
            </a:xfrm>
            <a:custGeom>
              <a:avLst/>
              <a:pathLst>
                <a:path w="120286" h="0">
                  <a:moveTo>
                    <a:pt x="0" y="0"/>
                  </a:moveTo>
                  <a:lnTo>
                    <a:pt x="12028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l290"/>
            <p:cNvSpPr/>
            <p:nvPr/>
          </p:nvSpPr>
          <p:spPr>
            <a:xfrm>
              <a:off x="3236878" y="215046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l291"/>
            <p:cNvSpPr/>
            <p:nvPr/>
          </p:nvSpPr>
          <p:spPr>
            <a:xfrm>
              <a:off x="1613016" y="1335020"/>
              <a:ext cx="601430" cy="0"/>
            </a:xfrm>
            <a:custGeom>
              <a:avLst/>
              <a:pathLst>
                <a:path w="601430" h="0">
                  <a:moveTo>
                    <a:pt x="0" y="0"/>
                  </a:moveTo>
                  <a:lnTo>
                    <a:pt x="601430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l292"/>
            <p:cNvSpPr/>
            <p:nvPr/>
          </p:nvSpPr>
          <p:spPr>
            <a:xfrm>
              <a:off x="2214446" y="133502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l293"/>
            <p:cNvSpPr/>
            <p:nvPr/>
          </p:nvSpPr>
          <p:spPr>
            <a:xfrm>
              <a:off x="2214446" y="1341769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l294"/>
            <p:cNvSpPr/>
            <p:nvPr/>
          </p:nvSpPr>
          <p:spPr>
            <a:xfrm>
              <a:off x="2274589" y="1341769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l295"/>
            <p:cNvSpPr/>
            <p:nvPr/>
          </p:nvSpPr>
          <p:spPr>
            <a:xfrm>
              <a:off x="2274589" y="1348517"/>
              <a:ext cx="90214" cy="0"/>
            </a:xfrm>
            <a:custGeom>
              <a:avLst/>
              <a:pathLst>
                <a:path w="90214" h="0">
                  <a:moveTo>
                    <a:pt x="0" y="0"/>
                  </a:moveTo>
                  <a:lnTo>
                    <a:pt x="90214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l296"/>
            <p:cNvSpPr/>
            <p:nvPr/>
          </p:nvSpPr>
          <p:spPr>
            <a:xfrm>
              <a:off x="2364804" y="1348517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l297"/>
            <p:cNvSpPr/>
            <p:nvPr/>
          </p:nvSpPr>
          <p:spPr>
            <a:xfrm>
              <a:off x="2364804" y="1368762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l298"/>
            <p:cNvSpPr/>
            <p:nvPr/>
          </p:nvSpPr>
          <p:spPr>
            <a:xfrm>
              <a:off x="2424947" y="1368762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l299"/>
            <p:cNvSpPr/>
            <p:nvPr/>
          </p:nvSpPr>
          <p:spPr>
            <a:xfrm>
              <a:off x="2424947" y="138900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l300"/>
            <p:cNvSpPr/>
            <p:nvPr/>
          </p:nvSpPr>
          <p:spPr>
            <a:xfrm>
              <a:off x="2455018" y="1389008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l301"/>
            <p:cNvSpPr/>
            <p:nvPr/>
          </p:nvSpPr>
          <p:spPr>
            <a:xfrm>
              <a:off x="2455018" y="140250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l302"/>
            <p:cNvSpPr/>
            <p:nvPr/>
          </p:nvSpPr>
          <p:spPr>
            <a:xfrm>
              <a:off x="2485090" y="1402505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l303"/>
            <p:cNvSpPr/>
            <p:nvPr/>
          </p:nvSpPr>
          <p:spPr>
            <a:xfrm>
              <a:off x="2485090" y="144299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l304"/>
            <p:cNvSpPr/>
            <p:nvPr/>
          </p:nvSpPr>
          <p:spPr>
            <a:xfrm>
              <a:off x="2515161" y="1442995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l305"/>
            <p:cNvSpPr/>
            <p:nvPr/>
          </p:nvSpPr>
          <p:spPr>
            <a:xfrm>
              <a:off x="2515161" y="146324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l306"/>
            <p:cNvSpPr/>
            <p:nvPr/>
          </p:nvSpPr>
          <p:spPr>
            <a:xfrm>
              <a:off x="2545233" y="1463241"/>
              <a:ext cx="0" cy="60735"/>
            </a:xfrm>
            <a:custGeom>
              <a:avLst/>
              <a:pathLst>
                <a:path w="0" h="60735">
                  <a:moveTo>
                    <a:pt x="0" y="0"/>
                  </a:moveTo>
                  <a:lnTo>
                    <a:pt x="0" y="6073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l307"/>
            <p:cNvSpPr/>
            <p:nvPr/>
          </p:nvSpPr>
          <p:spPr>
            <a:xfrm>
              <a:off x="2545233" y="152397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l308"/>
            <p:cNvSpPr/>
            <p:nvPr/>
          </p:nvSpPr>
          <p:spPr>
            <a:xfrm>
              <a:off x="2575304" y="1523977"/>
              <a:ext cx="0" cy="60735"/>
            </a:xfrm>
            <a:custGeom>
              <a:avLst/>
              <a:pathLst>
                <a:path w="0" h="60735">
                  <a:moveTo>
                    <a:pt x="0" y="0"/>
                  </a:moveTo>
                  <a:lnTo>
                    <a:pt x="0" y="6073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l309"/>
            <p:cNvSpPr/>
            <p:nvPr/>
          </p:nvSpPr>
          <p:spPr>
            <a:xfrm>
              <a:off x="2575304" y="158471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l310"/>
            <p:cNvSpPr/>
            <p:nvPr/>
          </p:nvSpPr>
          <p:spPr>
            <a:xfrm>
              <a:off x="2605376" y="1584712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l311"/>
            <p:cNvSpPr/>
            <p:nvPr/>
          </p:nvSpPr>
          <p:spPr>
            <a:xfrm>
              <a:off x="2605376" y="162520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pl312"/>
            <p:cNvSpPr/>
            <p:nvPr/>
          </p:nvSpPr>
          <p:spPr>
            <a:xfrm>
              <a:off x="2635447" y="1625203"/>
              <a:ext cx="0" cy="60735"/>
            </a:xfrm>
            <a:custGeom>
              <a:avLst/>
              <a:pathLst>
                <a:path w="0" h="60735">
                  <a:moveTo>
                    <a:pt x="0" y="0"/>
                  </a:moveTo>
                  <a:lnTo>
                    <a:pt x="0" y="6073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pl313"/>
            <p:cNvSpPr/>
            <p:nvPr/>
          </p:nvSpPr>
          <p:spPr>
            <a:xfrm>
              <a:off x="2635447" y="168593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l314"/>
            <p:cNvSpPr/>
            <p:nvPr/>
          </p:nvSpPr>
          <p:spPr>
            <a:xfrm>
              <a:off x="2665519" y="1685939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pl315"/>
            <p:cNvSpPr/>
            <p:nvPr/>
          </p:nvSpPr>
          <p:spPr>
            <a:xfrm>
              <a:off x="2665519" y="176017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pl316"/>
            <p:cNvSpPr/>
            <p:nvPr/>
          </p:nvSpPr>
          <p:spPr>
            <a:xfrm>
              <a:off x="2695590" y="1760172"/>
              <a:ext cx="0" cy="87729"/>
            </a:xfrm>
            <a:custGeom>
              <a:avLst/>
              <a:pathLst>
                <a:path w="0" h="87729">
                  <a:moveTo>
                    <a:pt x="0" y="0"/>
                  </a:moveTo>
                  <a:lnTo>
                    <a:pt x="0" y="87729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" name="pl317"/>
            <p:cNvSpPr/>
            <p:nvPr/>
          </p:nvSpPr>
          <p:spPr>
            <a:xfrm>
              <a:off x="2695590" y="184790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" name="pl318"/>
            <p:cNvSpPr/>
            <p:nvPr/>
          </p:nvSpPr>
          <p:spPr>
            <a:xfrm>
              <a:off x="2725662" y="1847902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pl319"/>
            <p:cNvSpPr/>
            <p:nvPr/>
          </p:nvSpPr>
          <p:spPr>
            <a:xfrm>
              <a:off x="2725662" y="187489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" name="pl320"/>
            <p:cNvSpPr/>
            <p:nvPr/>
          </p:nvSpPr>
          <p:spPr>
            <a:xfrm>
              <a:off x="2755733" y="1874895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pl321"/>
            <p:cNvSpPr/>
            <p:nvPr/>
          </p:nvSpPr>
          <p:spPr>
            <a:xfrm>
              <a:off x="2755733" y="189514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" name="pl322"/>
            <p:cNvSpPr/>
            <p:nvPr/>
          </p:nvSpPr>
          <p:spPr>
            <a:xfrm>
              <a:off x="2785805" y="1895141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" name="pl323"/>
            <p:cNvSpPr/>
            <p:nvPr/>
          </p:nvSpPr>
          <p:spPr>
            <a:xfrm>
              <a:off x="2785805" y="193563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" name="pl324"/>
            <p:cNvSpPr/>
            <p:nvPr/>
          </p:nvSpPr>
          <p:spPr>
            <a:xfrm>
              <a:off x="2815876" y="1935631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" name="pl325"/>
            <p:cNvSpPr/>
            <p:nvPr/>
          </p:nvSpPr>
          <p:spPr>
            <a:xfrm>
              <a:off x="2815876" y="194238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" name="pl326"/>
            <p:cNvSpPr/>
            <p:nvPr/>
          </p:nvSpPr>
          <p:spPr>
            <a:xfrm>
              <a:off x="2845948" y="1942380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" name="pl327"/>
            <p:cNvSpPr/>
            <p:nvPr/>
          </p:nvSpPr>
          <p:spPr>
            <a:xfrm>
              <a:off x="2845948" y="196937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" name="pl328"/>
            <p:cNvSpPr/>
            <p:nvPr/>
          </p:nvSpPr>
          <p:spPr>
            <a:xfrm>
              <a:off x="2876019" y="1969374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" name="pl329"/>
            <p:cNvSpPr/>
            <p:nvPr/>
          </p:nvSpPr>
          <p:spPr>
            <a:xfrm>
              <a:off x="2876019" y="200311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" name="pl330"/>
            <p:cNvSpPr/>
            <p:nvPr/>
          </p:nvSpPr>
          <p:spPr>
            <a:xfrm>
              <a:off x="2906091" y="2003116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" name="pl331"/>
            <p:cNvSpPr/>
            <p:nvPr/>
          </p:nvSpPr>
          <p:spPr>
            <a:xfrm>
              <a:off x="2906091" y="200986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" name="pl332"/>
            <p:cNvSpPr/>
            <p:nvPr/>
          </p:nvSpPr>
          <p:spPr>
            <a:xfrm>
              <a:off x="2936163" y="2009864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" name="pl333"/>
            <p:cNvSpPr/>
            <p:nvPr/>
          </p:nvSpPr>
          <p:spPr>
            <a:xfrm>
              <a:off x="2936163" y="201661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" name="pl334"/>
            <p:cNvSpPr/>
            <p:nvPr/>
          </p:nvSpPr>
          <p:spPr>
            <a:xfrm>
              <a:off x="2966234" y="2016613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" name="pl335"/>
            <p:cNvSpPr/>
            <p:nvPr/>
          </p:nvSpPr>
          <p:spPr>
            <a:xfrm>
              <a:off x="2966234" y="205035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" name="pl336"/>
            <p:cNvSpPr/>
            <p:nvPr/>
          </p:nvSpPr>
          <p:spPr>
            <a:xfrm>
              <a:off x="2996306" y="2050355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" name="pl337"/>
            <p:cNvSpPr/>
            <p:nvPr/>
          </p:nvSpPr>
          <p:spPr>
            <a:xfrm>
              <a:off x="2996306" y="205710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" name="pl338"/>
            <p:cNvSpPr/>
            <p:nvPr/>
          </p:nvSpPr>
          <p:spPr>
            <a:xfrm>
              <a:off x="3026377" y="2057103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" name="pl339"/>
            <p:cNvSpPr/>
            <p:nvPr/>
          </p:nvSpPr>
          <p:spPr>
            <a:xfrm>
              <a:off x="3026377" y="208409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" name="pl340"/>
            <p:cNvSpPr/>
            <p:nvPr/>
          </p:nvSpPr>
          <p:spPr>
            <a:xfrm>
              <a:off x="3056449" y="2084097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" name="pl341"/>
            <p:cNvSpPr/>
            <p:nvPr/>
          </p:nvSpPr>
          <p:spPr>
            <a:xfrm>
              <a:off x="3056449" y="210434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" name="pl342"/>
            <p:cNvSpPr/>
            <p:nvPr/>
          </p:nvSpPr>
          <p:spPr>
            <a:xfrm>
              <a:off x="3086520" y="2104342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" name="pl343"/>
            <p:cNvSpPr/>
            <p:nvPr/>
          </p:nvSpPr>
          <p:spPr>
            <a:xfrm>
              <a:off x="3086520" y="212458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" name="pl344"/>
            <p:cNvSpPr/>
            <p:nvPr/>
          </p:nvSpPr>
          <p:spPr>
            <a:xfrm>
              <a:off x="3116592" y="2124588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" name="pl345"/>
            <p:cNvSpPr/>
            <p:nvPr/>
          </p:nvSpPr>
          <p:spPr>
            <a:xfrm>
              <a:off x="3116592" y="2131336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" name="pl346"/>
            <p:cNvSpPr/>
            <p:nvPr/>
          </p:nvSpPr>
          <p:spPr>
            <a:xfrm>
              <a:off x="3176735" y="2131336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" name="pl347"/>
            <p:cNvSpPr/>
            <p:nvPr/>
          </p:nvSpPr>
          <p:spPr>
            <a:xfrm>
              <a:off x="3176735" y="2138085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" name="pl348"/>
            <p:cNvSpPr/>
            <p:nvPr/>
          </p:nvSpPr>
          <p:spPr>
            <a:xfrm>
              <a:off x="3236878" y="213808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" name="pl349"/>
            <p:cNvSpPr/>
            <p:nvPr/>
          </p:nvSpPr>
          <p:spPr>
            <a:xfrm>
              <a:off x="1613016" y="1335020"/>
              <a:ext cx="661573" cy="0"/>
            </a:xfrm>
            <a:custGeom>
              <a:avLst/>
              <a:pathLst>
                <a:path w="661573" h="0">
                  <a:moveTo>
                    <a:pt x="0" y="0"/>
                  </a:moveTo>
                  <a:lnTo>
                    <a:pt x="661573" y="0"/>
                  </a:lnTo>
                </a:path>
              </a:pathLst>
            </a:custGeom>
            <a:ln w="13550" cap="flat">
              <a:solidFill>
                <a:srgbClr val="00BA38">
                  <a:alpha val="9882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" name="pl350"/>
            <p:cNvSpPr/>
            <p:nvPr/>
          </p:nvSpPr>
          <p:spPr>
            <a:xfrm>
              <a:off x="2274589" y="133502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" name="pl351"/>
            <p:cNvSpPr/>
            <p:nvPr/>
          </p:nvSpPr>
          <p:spPr>
            <a:xfrm>
              <a:off x="2274589" y="134176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" name="pl352"/>
            <p:cNvSpPr/>
            <p:nvPr/>
          </p:nvSpPr>
          <p:spPr>
            <a:xfrm>
              <a:off x="2304661" y="1341769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" name="pl353"/>
            <p:cNvSpPr/>
            <p:nvPr/>
          </p:nvSpPr>
          <p:spPr>
            <a:xfrm>
              <a:off x="2304661" y="1348517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" name="pl354"/>
            <p:cNvSpPr/>
            <p:nvPr/>
          </p:nvSpPr>
          <p:spPr>
            <a:xfrm>
              <a:off x="2364804" y="1348517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" name="pl355"/>
            <p:cNvSpPr/>
            <p:nvPr/>
          </p:nvSpPr>
          <p:spPr>
            <a:xfrm>
              <a:off x="2364804" y="136876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" name="pl356"/>
            <p:cNvSpPr/>
            <p:nvPr/>
          </p:nvSpPr>
          <p:spPr>
            <a:xfrm>
              <a:off x="2394875" y="1368762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" name="pl357"/>
            <p:cNvSpPr/>
            <p:nvPr/>
          </p:nvSpPr>
          <p:spPr>
            <a:xfrm>
              <a:off x="2394875" y="138900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" name="pl358"/>
            <p:cNvSpPr/>
            <p:nvPr/>
          </p:nvSpPr>
          <p:spPr>
            <a:xfrm>
              <a:off x="2424947" y="1389008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" name="pl359"/>
            <p:cNvSpPr/>
            <p:nvPr/>
          </p:nvSpPr>
          <p:spPr>
            <a:xfrm>
              <a:off x="2424947" y="143624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" name="pl360"/>
            <p:cNvSpPr/>
            <p:nvPr/>
          </p:nvSpPr>
          <p:spPr>
            <a:xfrm>
              <a:off x="2455018" y="1436247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" name="pl361"/>
            <p:cNvSpPr/>
            <p:nvPr/>
          </p:nvSpPr>
          <p:spPr>
            <a:xfrm>
              <a:off x="2455018" y="144299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" name="pl362"/>
            <p:cNvSpPr/>
            <p:nvPr/>
          </p:nvSpPr>
          <p:spPr>
            <a:xfrm>
              <a:off x="2485090" y="1442995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" name="pl363"/>
            <p:cNvSpPr/>
            <p:nvPr/>
          </p:nvSpPr>
          <p:spPr>
            <a:xfrm>
              <a:off x="2485090" y="147673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" name="pl364"/>
            <p:cNvSpPr/>
            <p:nvPr/>
          </p:nvSpPr>
          <p:spPr>
            <a:xfrm>
              <a:off x="2515161" y="1476737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" name="pl365"/>
            <p:cNvSpPr/>
            <p:nvPr/>
          </p:nvSpPr>
          <p:spPr>
            <a:xfrm>
              <a:off x="2515161" y="149698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" name="pl366"/>
            <p:cNvSpPr/>
            <p:nvPr/>
          </p:nvSpPr>
          <p:spPr>
            <a:xfrm>
              <a:off x="2545233" y="1496983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" name="pl367"/>
            <p:cNvSpPr/>
            <p:nvPr/>
          </p:nvSpPr>
          <p:spPr>
            <a:xfrm>
              <a:off x="2545233" y="153747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" name="pl368"/>
            <p:cNvSpPr/>
            <p:nvPr/>
          </p:nvSpPr>
          <p:spPr>
            <a:xfrm>
              <a:off x="2575304" y="1537473"/>
              <a:ext cx="0" cy="60735"/>
            </a:xfrm>
            <a:custGeom>
              <a:avLst/>
              <a:pathLst>
                <a:path w="0" h="60735">
                  <a:moveTo>
                    <a:pt x="0" y="0"/>
                  </a:moveTo>
                  <a:lnTo>
                    <a:pt x="0" y="6073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0" name="pl369"/>
            <p:cNvSpPr/>
            <p:nvPr/>
          </p:nvSpPr>
          <p:spPr>
            <a:xfrm>
              <a:off x="2575304" y="159820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1" name="pl370"/>
            <p:cNvSpPr/>
            <p:nvPr/>
          </p:nvSpPr>
          <p:spPr>
            <a:xfrm>
              <a:off x="2605376" y="1598209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2" name="pl371"/>
            <p:cNvSpPr/>
            <p:nvPr/>
          </p:nvSpPr>
          <p:spPr>
            <a:xfrm>
              <a:off x="2605376" y="164544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3" name="pl372"/>
            <p:cNvSpPr/>
            <p:nvPr/>
          </p:nvSpPr>
          <p:spPr>
            <a:xfrm>
              <a:off x="2635447" y="1645448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4" name="pl373"/>
            <p:cNvSpPr/>
            <p:nvPr/>
          </p:nvSpPr>
          <p:spPr>
            <a:xfrm>
              <a:off x="2635447" y="171968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5" name="pl374"/>
            <p:cNvSpPr/>
            <p:nvPr/>
          </p:nvSpPr>
          <p:spPr>
            <a:xfrm>
              <a:off x="2665519" y="1719681"/>
              <a:ext cx="0" cy="80981"/>
            </a:xfrm>
            <a:custGeom>
              <a:avLst/>
              <a:pathLst>
                <a:path w="0" h="80981">
                  <a:moveTo>
                    <a:pt x="0" y="0"/>
                  </a:moveTo>
                  <a:lnTo>
                    <a:pt x="0" y="80981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6" name="pl375"/>
            <p:cNvSpPr/>
            <p:nvPr/>
          </p:nvSpPr>
          <p:spPr>
            <a:xfrm>
              <a:off x="2665519" y="180066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7" name="pl376"/>
            <p:cNvSpPr/>
            <p:nvPr/>
          </p:nvSpPr>
          <p:spPr>
            <a:xfrm>
              <a:off x="2695590" y="1800663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8" name="pl377"/>
            <p:cNvSpPr/>
            <p:nvPr/>
          </p:nvSpPr>
          <p:spPr>
            <a:xfrm>
              <a:off x="2695590" y="182090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9" name="pl378"/>
            <p:cNvSpPr/>
            <p:nvPr/>
          </p:nvSpPr>
          <p:spPr>
            <a:xfrm>
              <a:off x="2725662" y="1820908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0" name="pl379"/>
            <p:cNvSpPr/>
            <p:nvPr/>
          </p:nvSpPr>
          <p:spPr>
            <a:xfrm>
              <a:off x="2725662" y="185465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" name="pl380"/>
            <p:cNvSpPr/>
            <p:nvPr/>
          </p:nvSpPr>
          <p:spPr>
            <a:xfrm>
              <a:off x="2755733" y="1854650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" name="pl381"/>
            <p:cNvSpPr/>
            <p:nvPr/>
          </p:nvSpPr>
          <p:spPr>
            <a:xfrm>
              <a:off x="2755733" y="188164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" name="pl382"/>
            <p:cNvSpPr/>
            <p:nvPr/>
          </p:nvSpPr>
          <p:spPr>
            <a:xfrm>
              <a:off x="2785805" y="1881644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4" name="pl383"/>
            <p:cNvSpPr/>
            <p:nvPr/>
          </p:nvSpPr>
          <p:spPr>
            <a:xfrm>
              <a:off x="2785805" y="189514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5" name="pl384"/>
            <p:cNvSpPr/>
            <p:nvPr/>
          </p:nvSpPr>
          <p:spPr>
            <a:xfrm>
              <a:off x="2815876" y="1895141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6" name="pl385"/>
            <p:cNvSpPr/>
            <p:nvPr/>
          </p:nvSpPr>
          <p:spPr>
            <a:xfrm>
              <a:off x="2815876" y="190863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7" name="pl386"/>
            <p:cNvSpPr/>
            <p:nvPr/>
          </p:nvSpPr>
          <p:spPr>
            <a:xfrm>
              <a:off x="2845948" y="1908638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8" name="pl387"/>
            <p:cNvSpPr/>
            <p:nvPr/>
          </p:nvSpPr>
          <p:spPr>
            <a:xfrm>
              <a:off x="2845948" y="191538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9" name="pl388"/>
            <p:cNvSpPr/>
            <p:nvPr/>
          </p:nvSpPr>
          <p:spPr>
            <a:xfrm>
              <a:off x="2876019" y="1915386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0" name="pl389"/>
            <p:cNvSpPr/>
            <p:nvPr/>
          </p:nvSpPr>
          <p:spPr>
            <a:xfrm>
              <a:off x="2876019" y="192888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1" name="pl390"/>
            <p:cNvSpPr/>
            <p:nvPr/>
          </p:nvSpPr>
          <p:spPr>
            <a:xfrm>
              <a:off x="2906091" y="1928883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2" name="pl391"/>
            <p:cNvSpPr/>
            <p:nvPr/>
          </p:nvSpPr>
          <p:spPr>
            <a:xfrm>
              <a:off x="2906091" y="194912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3" name="pl392"/>
            <p:cNvSpPr/>
            <p:nvPr/>
          </p:nvSpPr>
          <p:spPr>
            <a:xfrm>
              <a:off x="2936163" y="1949128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4" name="pl393"/>
            <p:cNvSpPr/>
            <p:nvPr/>
          </p:nvSpPr>
          <p:spPr>
            <a:xfrm>
              <a:off x="2936163" y="198287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5" name="pl394"/>
            <p:cNvSpPr/>
            <p:nvPr/>
          </p:nvSpPr>
          <p:spPr>
            <a:xfrm>
              <a:off x="2966234" y="1982870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6" name="pl395"/>
            <p:cNvSpPr/>
            <p:nvPr/>
          </p:nvSpPr>
          <p:spPr>
            <a:xfrm>
              <a:off x="2966234" y="200986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7" name="pl396"/>
            <p:cNvSpPr/>
            <p:nvPr/>
          </p:nvSpPr>
          <p:spPr>
            <a:xfrm>
              <a:off x="2996306" y="2009864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8" name="pl397"/>
            <p:cNvSpPr/>
            <p:nvPr/>
          </p:nvSpPr>
          <p:spPr>
            <a:xfrm>
              <a:off x="2996306" y="203685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9" name="pl398"/>
            <p:cNvSpPr/>
            <p:nvPr/>
          </p:nvSpPr>
          <p:spPr>
            <a:xfrm>
              <a:off x="3026377" y="2036858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0" name="pl399"/>
            <p:cNvSpPr/>
            <p:nvPr/>
          </p:nvSpPr>
          <p:spPr>
            <a:xfrm>
              <a:off x="3026377" y="206385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1" name="pl400"/>
            <p:cNvSpPr/>
            <p:nvPr/>
          </p:nvSpPr>
          <p:spPr>
            <a:xfrm>
              <a:off x="3056449" y="2063852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2" name="pl401"/>
            <p:cNvSpPr/>
            <p:nvPr/>
          </p:nvSpPr>
          <p:spPr>
            <a:xfrm>
              <a:off x="3056449" y="207734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3" name="pl402"/>
            <p:cNvSpPr/>
            <p:nvPr/>
          </p:nvSpPr>
          <p:spPr>
            <a:xfrm>
              <a:off x="3086520" y="2077349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4" name="pl403"/>
            <p:cNvSpPr/>
            <p:nvPr/>
          </p:nvSpPr>
          <p:spPr>
            <a:xfrm>
              <a:off x="3086520" y="210434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5" name="pl404"/>
            <p:cNvSpPr/>
            <p:nvPr/>
          </p:nvSpPr>
          <p:spPr>
            <a:xfrm>
              <a:off x="3116592" y="2104342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6" name="pl405"/>
            <p:cNvSpPr/>
            <p:nvPr/>
          </p:nvSpPr>
          <p:spPr>
            <a:xfrm>
              <a:off x="3116592" y="2111091"/>
              <a:ext cx="120286" cy="0"/>
            </a:xfrm>
            <a:custGeom>
              <a:avLst/>
              <a:pathLst>
                <a:path w="120286" h="0">
                  <a:moveTo>
                    <a:pt x="0" y="0"/>
                  </a:moveTo>
                  <a:lnTo>
                    <a:pt x="12028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7" name="pl406"/>
            <p:cNvSpPr/>
            <p:nvPr/>
          </p:nvSpPr>
          <p:spPr>
            <a:xfrm>
              <a:off x="3236878" y="211109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BA38">
                  <a:alpha val="9882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8" name="pl407"/>
            <p:cNvSpPr/>
            <p:nvPr/>
          </p:nvSpPr>
          <p:spPr>
            <a:xfrm>
              <a:off x="1613016" y="1335020"/>
              <a:ext cx="691644" cy="0"/>
            </a:xfrm>
            <a:custGeom>
              <a:avLst/>
              <a:pathLst>
                <a:path w="691644" h="0">
                  <a:moveTo>
                    <a:pt x="0" y="0"/>
                  </a:moveTo>
                  <a:lnTo>
                    <a:pt x="691644" y="0"/>
                  </a:lnTo>
                </a:path>
              </a:pathLst>
            </a:custGeom>
            <a:ln w="13550" cap="flat">
              <a:solidFill>
                <a:srgbClr val="00BA38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9" name="pl408"/>
            <p:cNvSpPr/>
            <p:nvPr/>
          </p:nvSpPr>
          <p:spPr>
            <a:xfrm>
              <a:off x="2304661" y="133502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0" name="pl409"/>
            <p:cNvSpPr/>
            <p:nvPr/>
          </p:nvSpPr>
          <p:spPr>
            <a:xfrm>
              <a:off x="2304661" y="134176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1" name="pl410"/>
            <p:cNvSpPr/>
            <p:nvPr/>
          </p:nvSpPr>
          <p:spPr>
            <a:xfrm>
              <a:off x="2334732" y="1341769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2" name="pl411"/>
            <p:cNvSpPr/>
            <p:nvPr/>
          </p:nvSpPr>
          <p:spPr>
            <a:xfrm>
              <a:off x="2334732" y="134851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3" name="pl412"/>
            <p:cNvSpPr/>
            <p:nvPr/>
          </p:nvSpPr>
          <p:spPr>
            <a:xfrm>
              <a:off x="2364804" y="1348517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4" name="pl413"/>
            <p:cNvSpPr/>
            <p:nvPr/>
          </p:nvSpPr>
          <p:spPr>
            <a:xfrm>
              <a:off x="2364804" y="138225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5" name="pl414"/>
            <p:cNvSpPr/>
            <p:nvPr/>
          </p:nvSpPr>
          <p:spPr>
            <a:xfrm>
              <a:off x="2394875" y="1382259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6" name="pl415"/>
            <p:cNvSpPr/>
            <p:nvPr/>
          </p:nvSpPr>
          <p:spPr>
            <a:xfrm>
              <a:off x="2394875" y="139575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7" name="pl416"/>
            <p:cNvSpPr/>
            <p:nvPr/>
          </p:nvSpPr>
          <p:spPr>
            <a:xfrm>
              <a:off x="2424947" y="1395756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8" name="pl417"/>
            <p:cNvSpPr/>
            <p:nvPr/>
          </p:nvSpPr>
          <p:spPr>
            <a:xfrm>
              <a:off x="2424947" y="141600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9" name="pl418"/>
            <p:cNvSpPr/>
            <p:nvPr/>
          </p:nvSpPr>
          <p:spPr>
            <a:xfrm>
              <a:off x="2455018" y="1416002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0" name="pl419"/>
            <p:cNvSpPr/>
            <p:nvPr/>
          </p:nvSpPr>
          <p:spPr>
            <a:xfrm>
              <a:off x="2455018" y="144299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1" name="pl420"/>
            <p:cNvSpPr/>
            <p:nvPr/>
          </p:nvSpPr>
          <p:spPr>
            <a:xfrm>
              <a:off x="2485090" y="1442995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2" name="pl421"/>
            <p:cNvSpPr/>
            <p:nvPr/>
          </p:nvSpPr>
          <p:spPr>
            <a:xfrm>
              <a:off x="2485090" y="144974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3" name="pl422"/>
            <p:cNvSpPr/>
            <p:nvPr/>
          </p:nvSpPr>
          <p:spPr>
            <a:xfrm>
              <a:off x="2515161" y="1449744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4" name="pl423"/>
            <p:cNvSpPr/>
            <p:nvPr/>
          </p:nvSpPr>
          <p:spPr>
            <a:xfrm>
              <a:off x="2515161" y="148348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5" name="pl424"/>
            <p:cNvSpPr/>
            <p:nvPr/>
          </p:nvSpPr>
          <p:spPr>
            <a:xfrm>
              <a:off x="2545233" y="1483486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6" name="pl425"/>
            <p:cNvSpPr/>
            <p:nvPr/>
          </p:nvSpPr>
          <p:spPr>
            <a:xfrm>
              <a:off x="2545233" y="151722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7" name="pl426"/>
            <p:cNvSpPr/>
            <p:nvPr/>
          </p:nvSpPr>
          <p:spPr>
            <a:xfrm>
              <a:off x="2575304" y="1517228"/>
              <a:ext cx="0" cy="67484"/>
            </a:xfrm>
            <a:custGeom>
              <a:avLst/>
              <a:pathLst>
                <a:path w="0" h="67484">
                  <a:moveTo>
                    <a:pt x="0" y="0"/>
                  </a:moveTo>
                  <a:lnTo>
                    <a:pt x="0" y="67484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8" name="pl427"/>
            <p:cNvSpPr/>
            <p:nvPr/>
          </p:nvSpPr>
          <p:spPr>
            <a:xfrm>
              <a:off x="2575304" y="158471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9" name="pl428"/>
            <p:cNvSpPr/>
            <p:nvPr/>
          </p:nvSpPr>
          <p:spPr>
            <a:xfrm>
              <a:off x="2605376" y="1584712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0" name="pl429"/>
            <p:cNvSpPr/>
            <p:nvPr/>
          </p:nvSpPr>
          <p:spPr>
            <a:xfrm>
              <a:off x="2605376" y="161845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1" name="pl430"/>
            <p:cNvSpPr/>
            <p:nvPr/>
          </p:nvSpPr>
          <p:spPr>
            <a:xfrm>
              <a:off x="2635447" y="1618455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2" name="pl431"/>
            <p:cNvSpPr/>
            <p:nvPr/>
          </p:nvSpPr>
          <p:spPr>
            <a:xfrm>
              <a:off x="2635447" y="167244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3" name="pl432"/>
            <p:cNvSpPr/>
            <p:nvPr/>
          </p:nvSpPr>
          <p:spPr>
            <a:xfrm>
              <a:off x="2665519" y="1672442"/>
              <a:ext cx="0" cy="67484"/>
            </a:xfrm>
            <a:custGeom>
              <a:avLst/>
              <a:pathLst>
                <a:path w="0" h="67484">
                  <a:moveTo>
                    <a:pt x="0" y="0"/>
                  </a:moveTo>
                  <a:lnTo>
                    <a:pt x="0" y="67484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4" name="pl433"/>
            <p:cNvSpPr/>
            <p:nvPr/>
          </p:nvSpPr>
          <p:spPr>
            <a:xfrm>
              <a:off x="2665519" y="173992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5" name="pl434"/>
            <p:cNvSpPr/>
            <p:nvPr/>
          </p:nvSpPr>
          <p:spPr>
            <a:xfrm>
              <a:off x="2695590" y="1739927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6" name="pl435"/>
            <p:cNvSpPr/>
            <p:nvPr/>
          </p:nvSpPr>
          <p:spPr>
            <a:xfrm>
              <a:off x="2695590" y="178716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7" name="pl436"/>
            <p:cNvSpPr/>
            <p:nvPr/>
          </p:nvSpPr>
          <p:spPr>
            <a:xfrm>
              <a:off x="2725662" y="1787166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8" name="pl437"/>
            <p:cNvSpPr/>
            <p:nvPr/>
          </p:nvSpPr>
          <p:spPr>
            <a:xfrm>
              <a:off x="2725662" y="182765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9" name="pl438"/>
            <p:cNvSpPr/>
            <p:nvPr/>
          </p:nvSpPr>
          <p:spPr>
            <a:xfrm>
              <a:off x="2755733" y="1827656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0" name="pl439"/>
            <p:cNvSpPr/>
            <p:nvPr/>
          </p:nvSpPr>
          <p:spPr>
            <a:xfrm>
              <a:off x="2755733" y="186139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1" name="pl440"/>
            <p:cNvSpPr/>
            <p:nvPr/>
          </p:nvSpPr>
          <p:spPr>
            <a:xfrm>
              <a:off x="2785805" y="1861399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2" name="pl441"/>
            <p:cNvSpPr/>
            <p:nvPr/>
          </p:nvSpPr>
          <p:spPr>
            <a:xfrm>
              <a:off x="2785805" y="189514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3" name="pl442"/>
            <p:cNvSpPr/>
            <p:nvPr/>
          </p:nvSpPr>
          <p:spPr>
            <a:xfrm>
              <a:off x="2815876" y="1895141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4" name="pl443"/>
            <p:cNvSpPr/>
            <p:nvPr/>
          </p:nvSpPr>
          <p:spPr>
            <a:xfrm>
              <a:off x="2815876" y="192213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5" name="pl444"/>
            <p:cNvSpPr/>
            <p:nvPr/>
          </p:nvSpPr>
          <p:spPr>
            <a:xfrm>
              <a:off x="2845948" y="1922134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6" name="pl445"/>
            <p:cNvSpPr/>
            <p:nvPr/>
          </p:nvSpPr>
          <p:spPr>
            <a:xfrm>
              <a:off x="2845948" y="193563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7" name="pl446"/>
            <p:cNvSpPr/>
            <p:nvPr/>
          </p:nvSpPr>
          <p:spPr>
            <a:xfrm>
              <a:off x="2876019" y="1935631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8" name="pl447"/>
            <p:cNvSpPr/>
            <p:nvPr/>
          </p:nvSpPr>
          <p:spPr>
            <a:xfrm>
              <a:off x="2876019" y="195587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9" name="pl448"/>
            <p:cNvSpPr/>
            <p:nvPr/>
          </p:nvSpPr>
          <p:spPr>
            <a:xfrm>
              <a:off x="2906091" y="1955877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0" name="pl449"/>
            <p:cNvSpPr/>
            <p:nvPr/>
          </p:nvSpPr>
          <p:spPr>
            <a:xfrm>
              <a:off x="2906091" y="196262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1" name="pl450"/>
            <p:cNvSpPr/>
            <p:nvPr/>
          </p:nvSpPr>
          <p:spPr>
            <a:xfrm>
              <a:off x="2936163" y="1962625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2" name="pl451"/>
            <p:cNvSpPr/>
            <p:nvPr/>
          </p:nvSpPr>
          <p:spPr>
            <a:xfrm>
              <a:off x="2936163" y="198287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3" name="pl452"/>
            <p:cNvSpPr/>
            <p:nvPr/>
          </p:nvSpPr>
          <p:spPr>
            <a:xfrm>
              <a:off x="2966234" y="1982870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4" name="pl453"/>
            <p:cNvSpPr/>
            <p:nvPr/>
          </p:nvSpPr>
          <p:spPr>
            <a:xfrm>
              <a:off x="2966234" y="200986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5" name="pl454"/>
            <p:cNvSpPr/>
            <p:nvPr/>
          </p:nvSpPr>
          <p:spPr>
            <a:xfrm>
              <a:off x="2996306" y="2009864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6" name="pl455"/>
            <p:cNvSpPr/>
            <p:nvPr/>
          </p:nvSpPr>
          <p:spPr>
            <a:xfrm>
              <a:off x="2996306" y="204360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7" name="pl456"/>
            <p:cNvSpPr/>
            <p:nvPr/>
          </p:nvSpPr>
          <p:spPr>
            <a:xfrm>
              <a:off x="3026377" y="2043606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8" name="pl457"/>
            <p:cNvSpPr/>
            <p:nvPr/>
          </p:nvSpPr>
          <p:spPr>
            <a:xfrm>
              <a:off x="3026377" y="207734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9" name="pl458"/>
            <p:cNvSpPr/>
            <p:nvPr/>
          </p:nvSpPr>
          <p:spPr>
            <a:xfrm>
              <a:off x="3056449" y="2077349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0" name="pl459"/>
            <p:cNvSpPr/>
            <p:nvPr/>
          </p:nvSpPr>
          <p:spPr>
            <a:xfrm>
              <a:off x="3056449" y="213133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1" name="pl460"/>
            <p:cNvSpPr/>
            <p:nvPr/>
          </p:nvSpPr>
          <p:spPr>
            <a:xfrm>
              <a:off x="3086520" y="2131336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2" name="pl461"/>
            <p:cNvSpPr/>
            <p:nvPr/>
          </p:nvSpPr>
          <p:spPr>
            <a:xfrm>
              <a:off x="3086520" y="214483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3" name="pl462"/>
            <p:cNvSpPr/>
            <p:nvPr/>
          </p:nvSpPr>
          <p:spPr>
            <a:xfrm>
              <a:off x="3116592" y="2144833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4" name="pl463"/>
            <p:cNvSpPr/>
            <p:nvPr/>
          </p:nvSpPr>
          <p:spPr>
            <a:xfrm>
              <a:off x="3116592" y="215158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5" name="pl464"/>
            <p:cNvSpPr/>
            <p:nvPr/>
          </p:nvSpPr>
          <p:spPr>
            <a:xfrm>
              <a:off x="3146663" y="2151581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6" name="pl465"/>
            <p:cNvSpPr/>
            <p:nvPr/>
          </p:nvSpPr>
          <p:spPr>
            <a:xfrm>
              <a:off x="3146663" y="215833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7" name="pl466"/>
            <p:cNvSpPr/>
            <p:nvPr/>
          </p:nvSpPr>
          <p:spPr>
            <a:xfrm>
              <a:off x="3176735" y="2158330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8" name="pl467"/>
            <p:cNvSpPr/>
            <p:nvPr/>
          </p:nvSpPr>
          <p:spPr>
            <a:xfrm>
              <a:off x="3176735" y="2171827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9" name="pl468"/>
            <p:cNvSpPr/>
            <p:nvPr/>
          </p:nvSpPr>
          <p:spPr>
            <a:xfrm>
              <a:off x="3236878" y="217182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BA38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0" name="pl469"/>
            <p:cNvSpPr/>
            <p:nvPr/>
          </p:nvSpPr>
          <p:spPr>
            <a:xfrm>
              <a:off x="1613016" y="1335020"/>
              <a:ext cx="721716" cy="0"/>
            </a:xfrm>
            <a:custGeom>
              <a:avLst/>
              <a:pathLst>
                <a:path w="721716" h="0">
                  <a:moveTo>
                    <a:pt x="0" y="0"/>
                  </a:moveTo>
                  <a:lnTo>
                    <a:pt x="72171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1" name="pl470"/>
            <p:cNvSpPr/>
            <p:nvPr/>
          </p:nvSpPr>
          <p:spPr>
            <a:xfrm>
              <a:off x="2334732" y="133502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2" name="pl471"/>
            <p:cNvSpPr/>
            <p:nvPr/>
          </p:nvSpPr>
          <p:spPr>
            <a:xfrm>
              <a:off x="2334732" y="134176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3" name="pl472"/>
            <p:cNvSpPr/>
            <p:nvPr/>
          </p:nvSpPr>
          <p:spPr>
            <a:xfrm>
              <a:off x="2364804" y="1341769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4" name="pl473"/>
            <p:cNvSpPr/>
            <p:nvPr/>
          </p:nvSpPr>
          <p:spPr>
            <a:xfrm>
              <a:off x="2364804" y="137551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5" name="pl474"/>
            <p:cNvSpPr/>
            <p:nvPr/>
          </p:nvSpPr>
          <p:spPr>
            <a:xfrm>
              <a:off x="2394875" y="1375511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6" name="pl475"/>
            <p:cNvSpPr/>
            <p:nvPr/>
          </p:nvSpPr>
          <p:spPr>
            <a:xfrm>
              <a:off x="2394875" y="138900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7" name="pl476"/>
            <p:cNvSpPr/>
            <p:nvPr/>
          </p:nvSpPr>
          <p:spPr>
            <a:xfrm>
              <a:off x="2424947" y="1389008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8" name="pl477"/>
            <p:cNvSpPr/>
            <p:nvPr/>
          </p:nvSpPr>
          <p:spPr>
            <a:xfrm>
              <a:off x="2424947" y="139575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9" name="pl478"/>
            <p:cNvSpPr/>
            <p:nvPr/>
          </p:nvSpPr>
          <p:spPr>
            <a:xfrm>
              <a:off x="2455018" y="1395756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0" name="pl479"/>
            <p:cNvSpPr/>
            <p:nvPr/>
          </p:nvSpPr>
          <p:spPr>
            <a:xfrm>
              <a:off x="2455018" y="140250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1" name="pl480"/>
            <p:cNvSpPr/>
            <p:nvPr/>
          </p:nvSpPr>
          <p:spPr>
            <a:xfrm>
              <a:off x="2485090" y="1402505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2" name="pl481"/>
            <p:cNvSpPr/>
            <p:nvPr/>
          </p:nvSpPr>
          <p:spPr>
            <a:xfrm>
              <a:off x="2485090" y="142275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3" name="pl482"/>
            <p:cNvSpPr/>
            <p:nvPr/>
          </p:nvSpPr>
          <p:spPr>
            <a:xfrm>
              <a:off x="2515161" y="1422750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4" name="pl483"/>
            <p:cNvSpPr/>
            <p:nvPr/>
          </p:nvSpPr>
          <p:spPr>
            <a:xfrm>
              <a:off x="2515161" y="145649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5" name="pl484"/>
            <p:cNvSpPr/>
            <p:nvPr/>
          </p:nvSpPr>
          <p:spPr>
            <a:xfrm>
              <a:off x="2545233" y="1456492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6" name="pl485"/>
            <p:cNvSpPr/>
            <p:nvPr/>
          </p:nvSpPr>
          <p:spPr>
            <a:xfrm>
              <a:off x="2545233" y="153072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7" name="pl486"/>
            <p:cNvSpPr/>
            <p:nvPr/>
          </p:nvSpPr>
          <p:spPr>
            <a:xfrm>
              <a:off x="2575304" y="1530725"/>
              <a:ext cx="0" cy="80981"/>
            </a:xfrm>
            <a:custGeom>
              <a:avLst/>
              <a:pathLst>
                <a:path w="0" h="80981">
                  <a:moveTo>
                    <a:pt x="0" y="0"/>
                  </a:moveTo>
                  <a:lnTo>
                    <a:pt x="0" y="80981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8" name="pl487"/>
            <p:cNvSpPr/>
            <p:nvPr/>
          </p:nvSpPr>
          <p:spPr>
            <a:xfrm>
              <a:off x="2575304" y="161170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9" name="pl488"/>
            <p:cNvSpPr/>
            <p:nvPr/>
          </p:nvSpPr>
          <p:spPr>
            <a:xfrm>
              <a:off x="2605376" y="1611706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0" name="pl489"/>
            <p:cNvSpPr/>
            <p:nvPr/>
          </p:nvSpPr>
          <p:spPr>
            <a:xfrm>
              <a:off x="2605376" y="163195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1" name="pl490"/>
            <p:cNvSpPr/>
            <p:nvPr/>
          </p:nvSpPr>
          <p:spPr>
            <a:xfrm>
              <a:off x="2635447" y="1631952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2" name="pl491"/>
            <p:cNvSpPr/>
            <p:nvPr/>
          </p:nvSpPr>
          <p:spPr>
            <a:xfrm>
              <a:off x="2635447" y="170618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3" name="pl492"/>
            <p:cNvSpPr/>
            <p:nvPr/>
          </p:nvSpPr>
          <p:spPr>
            <a:xfrm>
              <a:off x="2665519" y="1706184"/>
              <a:ext cx="0" cy="67484"/>
            </a:xfrm>
            <a:custGeom>
              <a:avLst/>
              <a:pathLst>
                <a:path w="0" h="67484">
                  <a:moveTo>
                    <a:pt x="0" y="0"/>
                  </a:moveTo>
                  <a:lnTo>
                    <a:pt x="0" y="67484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4" name="pl493"/>
            <p:cNvSpPr/>
            <p:nvPr/>
          </p:nvSpPr>
          <p:spPr>
            <a:xfrm>
              <a:off x="2665519" y="177366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5" name="pl494"/>
            <p:cNvSpPr/>
            <p:nvPr/>
          </p:nvSpPr>
          <p:spPr>
            <a:xfrm>
              <a:off x="2695590" y="1773669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6" name="pl495"/>
            <p:cNvSpPr/>
            <p:nvPr/>
          </p:nvSpPr>
          <p:spPr>
            <a:xfrm>
              <a:off x="2695590" y="182765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7" name="pl496"/>
            <p:cNvSpPr/>
            <p:nvPr/>
          </p:nvSpPr>
          <p:spPr>
            <a:xfrm>
              <a:off x="2725662" y="1827656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8" name="pl497"/>
            <p:cNvSpPr/>
            <p:nvPr/>
          </p:nvSpPr>
          <p:spPr>
            <a:xfrm>
              <a:off x="2725662" y="184790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9" name="pl498"/>
            <p:cNvSpPr/>
            <p:nvPr/>
          </p:nvSpPr>
          <p:spPr>
            <a:xfrm>
              <a:off x="2755733" y="1847902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0" name="pl499"/>
            <p:cNvSpPr/>
            <p:nvPr/>
          </p:nvSpPr>
          <p:spPr>
            <a:xfrm>
              <a:off x="2755733" y="190188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1" name="pl500"/>
            <p:cNvSpPr/>
            <p:nvPr/>
          </p:nvSpPr>
          <p:spPr>
            <a:xfrm>
              <a:off x="2785805" y="1901889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2" name="pl501"/>
            <p:cNvSpPr/>
            <p:nvPr/>
          </p:nvSpPr>
          <p:spPr>
            <a:xfrm>
              <a:off x="2785805" y="194912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3" name="pl502"/>
            <p:cNvSpPr/>
            <p:nvPr/>
          </p:nvSpPr>
          <p:spPr>
            <a:xfrm>
              <a:off x="2815876" y="1949128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4" name="pl503"/>
            <p:cNvSpPr/>
            <p:nvPr/>
          </p:nvSpPr>
          <p:spPr>
            <a:xfrm>
              <a:off x="2815876" y="195587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5" name="pl504"/>
            <p:cNvSpPr/>
            <p:nvPr/>
          </p:nvSpPr>
          <p:spPr>
            <a:xfrm>
              <a:off x="2845948" y="1955877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6" name="pl505"/>
            <p:cNvSpPr/>
            <p:nvPr/>
          </p:nvSpPr>
          <p:spPr>
            <a:xfrm>
              <a:off x="2845948" y="196937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7" name="pl506"/>
            <p:cNvSpPr/>
            <p:nvPr/>
          </p:nvSpPr>
          <p:spPr>
            <a:xfrm>
              <a:off x="2876019" y="1969374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8" name="pl507"/>
            <p:cNvSpPr/>
            <p:nvPr/>
          </p:nvSpPr>
          <p:spPr>
            <a:xfrm>
              <a:off x="2876019" y="197612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9" name="pl508"/>
            <p:cNvSpPr/>
            <p:nvPr/>
          </p:nvSpPr>
          <p:spPr>
            <a:xfrm>
              <a:off x="2906091" y="1976122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0" name="pl509"/>
            <p:cNvSpPr/>
            <p:nvPr/>
          </p:nvSpPr>
          <p:spPr>
            <a:xfrm>
              <a:off x="2906091" y="199636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1" name="pl510"/>
            <p:cNvSpPr/>
            <p:nvPr/>
          </p:nvSpPr>
          <p:spPr>
            <a:xfrm>
              <a:off x="2936163" y="1996367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2" name="pl511"/>
            <p:cNvSpPr/>
            <p:nvPr/>
          </p:nvSpPr>
          <p:spPr>
            <a:xfrm>
              <a:off x="2936163" y="201661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3" name="pl512"/>
            <p:cNvSpPr/>
            <p:nvPr/>
          </p:nvSpPr>
          <p:spPr>
            <a:xfrm>
              <a:off x="2966234" y="2016613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4" name="pl513"/>
            <p:cNvSpPr/>
            <p:nvPr/>
          </p:nvSpPr>
          <p:spPr>
            <a:xfrm>
              <a:off x="2966234" y="203011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5" name="pl514"/>
            <p:cNvSpPr/>
            <p:nvPr/>
          </p:nvSpPr>
          <p:spPr>
            <a:xfrm>
              <a:off x="2996306" y="2030110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6" name="pl515"/>
            <p:cNvSpPr/>
            <p:nvPr/>
          </p:nvSpPr>
          <p:spPr>
            <a:xfrm>
              <a:off x="2996306" y="206385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7" name="pl516"/>
            <p:cNvSpPr/>
            <p:nvPr/>
          </p:nvSpPr>
          <p:spPr>
            <a:xfrm>
              <a:off x="3026377" y="2063852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8" name="pl517"/>
            <p:cNvSpPr/>
            <p:nvPr/>
          </p:nvSpPr>
          <p:spPr>
            <a:xfrm>
              <a:off x="3026377" y="2077349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9" name="pl518"/>
            <p:cNvSpPr/>
            <p:nvPr/>
          </p:nvSpPr>
          <p:spPr>
            <a:xfrm>
              <a:off x="3086520" y="2077349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0" name="pl519"/>
            <p:cNvSpPr/>
            <p:nvPr/>
          </p:nvSpPr>
          <p:spPr>
            <a:xfrm>
              <a:off x="3086520" y="209759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1" name="pl520"/>
            <p:cNvSpPr/>
            <p:nvPr/>
          </p:nvSpPr>
          <p:spPr>
            <a:xfrm>
              <a:off x="3116592" y="2097594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2" name="pl521"/>
            <p:cNvSpPr/>
            <p:nvPr/>
          </p:nvSpPr>
          <p:spPr>
            <a:xfrm>
              <a:off x="3116592" y="211783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3" name="pl522"/>
            <p:cNvSpPr/>
            <p:nvPr/>
          </p:nvSpPr>
          <p:spPr>
            <a:xfrm>
              <a:off x="3146663" y="2117839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4" name="pl523"/>
            <p:cNvSpPr/>
            <p:nvPr/>
          </p:nvSpPr>
          <p:spPr>
            <a:xfrm>
              <a:off x="3146663" y="2124588"/>
              <a:ext cx="90214" cy="0"/>
            </a:xfrm>
            <a:custGeom>
              <a:avLst/>
              <a:pathLst>
                <a:path w="90214" h="0">
                  <a:moveTo>
                    <a:pt x="0" y="0"/>
                  </a:moveTo>
                  <a:lnTo>
                    <a:pt x="90214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5" name="pl524"/>
            <p:cNvSpPr/>
            <p:nvPr/>
          </p:nvSpPr>
          <p:spPr>
            <a:xfrm>
              <a:off x="3236878" y="212458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6" name="pl525"/>
            <p:cNvSpPr/>
            <p:nvPr/>
          </p:nvSpPr>
          <p:spPr>
            <a:xfrm>
              <a:off x="1613016" y="1335020"/>
              <a:ext cx="691644" cy="0"/>
            </a:xfrm>
            <a:custGeom>
              <a:avLst/>
              <a:pathLst>
                <a:path w="691644" h="0">
                  <a:moveTo>
                    <a:pt x="0" y="0"/>
                  </a:moveTo>
                  <a:lnTo>
                    <a:pt x="691644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7" name="pl526"/>
            <p:cNvSpPr/>
            <p:nvPr/>
          </p:nvSpPr>
          <p:spPr>
            <a:xfrm>
              <a:off x="2304661" y="133502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8" name="pl527"/>
            <p:cNvSpPr/>
            <p:nvPr/>
          </p:nvSpPr>
          <p:spPr>
            <a:xfrm>
              <a:off x="2304661" y="134176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9" name="pl528"/>
            <p:cNvSpPr/>
            <p:nvPr/>
          </p:nvSpPr>
          <p:spPr>
            <a:xfrm>
              <a:off x="2334732" y="1341769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0" name="pl529"/>
            <p:cNvSpPr/>
            <p:nvPr/>
          </p:nvSpPr>
          <p:spPr>
            <a:xfrm>
              <a:off x="2334732" y="135526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1" name="pl530"/>
            <p:cNvSpPr/>
            <p:nvPr/>
          </p:nvSpPr>
          <p:spPr>
            <a:xfrm>
              <a:off x="2364804" y="1355266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2" name="pl531"/>
            <p:cNvSpPr/>
            <p:nvPr/>
          </p:nvSpPr>
          <p:spPr>
            <a:xfrm>
              <a:off x="2364804" y="138225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3" name="pl532"/>
            <p:cNvSpPr/>
            <p:nvPr/>
          </p:nvSpPr>
          <p:spPr>
            <a:xfrm>
              <a:off x="2394875" y="1382259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4" name="pl533"/>
            <p:cNvSpPr/>
            <p:nvPr/>
          </p:nvSpPr>
          <p:spPr>
            <a:xfrm>
              <a:off x="2394875" y="138900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5" name="pl534"/>
            <p:cNvSpPr/>
            <p:nvPr/>
          </p:nvSpPr>
          <p:spPr>
            <a:xfrm>
              <a:off x="2424947" y="1389008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6" name="pl535"/>
            <p:cNvSpPr/>
            <p:nvPr/>
          </p:nvSpPr>
          <p:spPr>
            <a:xfrm>
              <a:off x="2424947" y="139575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7" name="pl536"/>
            <p:cNvSpPr/>
            <p:nvPr/>
          </p:nvSpPr>
          <p:spPr>
            <a:xfrm>
              <a:off x="2455018" y="1395756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8" name="pl537"/>
            <p:cNvSpPr/>
            <p:nvPr/>
          </p:nvSpPr>
          <p:spPr>
            <a:xfrm>
              <a:off x="2455018" y="140925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9" name="pl538"/>
            <p:cNvSpPr/>
            <p:nvPr/>
          </p:nvSpPr>
          <p:spPr>
            <a:xfrm>
              <a:off x="2485090" y="1409253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0" name="pl539"/>
            <p:cNvSpPr/>
            <p:nvPr/>
          </p:nvSpPr>
          <p:spPr>
            <a:xfrm>
              <a:off x="2485090" y="142275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1" name="pl540"/>
            <p:cNvSpPr/>
            <p:nvPr/>
          </p:nvSpPr>
          <p:spPr>
            <a:xfrm>
              <a:off x="2515161" y="1422750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2" name="pl541"/>
            <p:cNvSpPr/>
            <p:nvPr/>
          </p:nvSpPr>
          <p:spPr>
            <a:xfrm>
              <a:off x="2515161" y="143624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3" name="pl542"/>
            <p:cNvSpPr/>
            <p:nvPr/>
          </p:nvSpPr>
          <p:spPr>
            <a:xfrm>
              <a:off x="2545233" y="1436247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4" name="pl543"/>
            <p:cNvSpPr/>
            <p:nvPr/>
          </p:nvSpPr>
          <p:spPr>
            <a:xfrm>
              <a:off x="2545233" y="144974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5" name="pl544"/>
            <p:cNvSpPr/>
            <p:nvPr/>
          </p:nvSpPr>
          <p:spPr>
            <a:xfrm>
              <a:off x="2575304" y="1449744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6" name="pl545"/>
            <p:cNvSpPr/>
            <p:nvPr/>
          </p:nvSpPr>
          <p:spPr>
            <a:xfrm>
              <a:off x="2575304" y="150373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7" name="pl546"/>
            <p:cNvSpPr/>
            <p:nvPr/>
          </p:nvSpPr>
          <p:spPr>
            <a:xfrm>
              <a:off x="2605376" y="1503731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8" name="pl547"/>
            <p:cNvSpPr/>
            <p:nvPr/>
          </p:nvSpPr>
          <p:spPr>
            <a:xfrm>
              <a:off x="2605376" y="155771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9" name="pl548"/>
            <p:cNvSpPr/>
            <p:nvPr/>
          </p:nvSpPr>
          <p:spPr>
            <a:xfrm>
              <a:off x="2635447" y="1557719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0" name="pl549"/>
            <p:cNvSpPr/>
            <p:nvPr/>
          </p:nvSpPr>
          <p:spPr>
            <a:xfrm>
              <a:off x="2635447" y="159820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1" name="pl550"/>
            <p:cNvSpPr/>
            <p:nvPr/>
          </p:nvSpPr>
          <p:spPr>
            <a:xfrm>
              <a:off x="2665519" y="1598209"/>
              <a:ext cx="0" cy="67484"/>
            </a:xfrm>
            <a:custGeom>
              <a:avLst/>
              <a:pathLst>
                <a:path w="0" h="67484">
                  <a:moveTo>
                    <a:pt x="0" y="0"/>
                  </a:moveTo>
                  <a:lnTo>
                    <a:pt x="0" y="67484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2" name="pl551"/>
            <p:cNvSpPr/>
            <p:nvPr/>
          </p:nvSpPr>
          <p:spPr>
            <a:xfrm>
              <a:off x="2665519" y="166569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3" name="pl552"/>
            <p:cNvSpPr/>
            <p:nvPr/>
          </p:nvSpPr>
          <p:spPr>
            <a:xfrm>
              <a:off x="2695590" y="1665694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4" name="pl553"/>
            <p:cNvSpPr/>
            <p:nvPr/>
          </p:nvSpPr>
          <p:spPr>
            <a:xfrm>
              <a:off x="2695590" y="171293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5" name="pl554"/>
            <p:cNvSpPr/>
            <p:nvPr/>
          </p:nvSpPr>
          <p:spPr>
            <a:xfrm>
              <a:off x="2725662" y="1712933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6" name="pl555"/>
            <p:cNvSpPr/>
            <p:nvPr/>
          </p:nvSpPr>
          <p:spPr>
            <a:xfrm>
              <a:off x="2725662" y="172643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7" name="pl556"/>
            <p:cNvSpPr/>
            <p:nvPr/>
          </p:nvSpPr>
          <p:spPr>
            <a:xfrm>
              <a:off x="2755733" y="1726430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8" name="pl557"/>
            <p:cNvSpPr/>
            <p:nvPr/>
          </p:nvSpPr>
          <p:spPr>
            <a:xfrm>
              <a:off x="2755733" y="174667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9" name="pl558"/>
            <p:cNvSpPr/>
            <p:nvPr/>
          </p:nvSpPr>
          <p:spPr>
            <a:xfrm>
              <a:off x="2785805" y="1746675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0" name="pl559"/>
            <p:cNvSpPr/>
            <p:nvPr/>
          </p:nvSpPr>
          <p:spPr>
            <a:xfrm>
              <a:off x="2785805" y="177366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1" name="pl560"/>
            <p:cNvSpPr/>
            <p:nvPr/>
          </p:nvSpPr>
          <p:spPr>
            <a:xfrm>
              <a:off x="2815876" y="1773669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2" name="pl561"/>
            <p:cNvSpPr/>
            <p:nvPr/>
          </p:nvSpPr>
          <p:spPr>
            <a:xfrm>
              <a:off x="2815876" y="179391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3" name="pl562"/>
            <p:cNvSpPr/>
            <p:nvPr/>
          </p:nvSpPr>
          <p:spPr>
            <a:xfrm>
              <a:off x="2845948" y="1793914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4" name="pl563"/>
            <p:cNvSpPr/>
            <p:nvPr/>
          </p:nvSpPr>
          <p:spPr>
            <a:xfrm>
              <a:off x="2845948" y="181415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5" name="pl564"/>
            <p:cNvSpPr/>
            <p:nvPr/>
          </p:nvSpPr>
          <p:spPr>
            <a:xfrm>
              <a:off x="2876019" y="1814159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6" name="pl565"/>
            <p:cNvSpPr/>
            <p:nvPr/>
          </p:nvSpPr>
          <p:spPr>
            <a:xfrm>
              <a:off x="2876019" y="183440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7" name="pl566"/>
            <p:cNvSpPr/>
            <p:nvPr/>
          </p:nvSpPr>
          <p:spPr>
            <a:xfrm>
              <a:off x="2906091" y="1834405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8" name="pl567"/>
            <p:cNvSpPr/>
            <p:nvPr/>
          </p:nvSpPr>
          <p:spPr>
            <a:xfrm>
              <a:off x="2906091" y="184790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9" name="pl568"/>
            <p:cNvSpPr/>
            <p:nvPr/>
          </p:nvSpPr>
          <p:spPr>
            <a:xfrm>
              <a:off x="2936163" y="1847902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0" name="pl569"/>
            <p:cNvSpPr/>
            <p:nvPr/>
          </p:nvSpPr>
          <p:spPr>
            <a:xfrm>
              <a:off x="2936163" y="185465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1" name="pl570"/>
            <p:cNvSpPr/>
            <p:nvPr/>
          </p:nvSpPr>
          <p:spPr>
            <a:xfrm>
              <a:off x="2966234" y="1854650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2" name="pl571"/>
            <p:cNvSpPr/>
            <p:nvPr/>
          </p:nvSpPr>
          <p:spPr>
            <a:xfrm>
              <a:off x="2966234" y="186814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3" name="pl572"/>
            <p:cNvSpPr/>
            <p:nvPr/>
          </p:nvSpPr>
          <p:spPr>
            <a:xfrm>
              <a:off x="2996306" y="1868147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4" name="pl573"/>
            <p:cNvSpPr/>
            <p:nvPr/>
          </p:nvSpPr>
          <p:spPr>
            <a:xfrm>
              <a:off x="2996306" y="188164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5" name="pl574"/>
            <p:cNvSpPr/>
            <p:nvPr/>
          </p:nvSpPr>
          <p:spPr>
            <a:xfrm>
              <a:off x="3026377" y="1881644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6" name="pl575"/>
            <p:cNvSpPr/>
            <p:nvPr/>
          </p:nvSpPr>
          <p:spPr>
            <a:xfrm>
              <a:off x="3026377" y="190863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7" name="pl576"/>
            <p:cNvSpPr/>
            <p:nvPr/>
          </p:nvSpPr>
          <p:spPr>
            <a:xfrm>
              <a:off x="3056449" y="1908638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8" name="pl577"/>
            <p:cNvSpPr/>
            <p:nvPr/>
          </p:nvSpPr>
          <p:spPr>
            <a:xfrm>
              <a:off x="3056449" y="1922134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9" name="pl578"/>
            <p:cNvSpPr/>
            <p:nvPr/>
          </p:nvSpPr>
          <p:spPr>
            <a:xfrm>
              <a:off x="3116592" y="1922134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0" name="pl579"/>
            <p:cNvSpPr/>
            <p:nvPr/>
          </p:nvSpPr>
          <p:spPr>
            <a:xfrm>
              <a:off x="3116592" y="1935631"/>
              <a:ext cx="120286" cy="0"/>
            </a:xfrm>
            <a:custGeom>
              <a:avLst/>
              <a:pathLst>
                <a:path w="120286" h="0">
                  <a:moveTo>
                    <a:pt x="0" y="0"/>
                  </a:moveTo>
                  <a:lnTo>
                    <a:pt x="12028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1" name="pl580"/>
            <p:cNvSpPr/>
            <p:nvPr/>
          </p:nvSpPr>
          <p:spPr>
            <a:xfrm>
              <a:off x="3236878" y="193563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2" name="pl581"/>
            <p:cNvSpPr/>
            <p:nvPr/>
          </p:nvSpPr>
          <p:spPr>
            <a:xfrm>
              <a:off x="1613016" y="1335020"/>
              <a:ext cx="781859" cy="0"/>
            </a:xfrm>
            <a:custGeom>
              <a:avLst/>
              <a:pathLst>
                <a:path w="781859" h="0">
                  <a:moveTo>
                    <a:pt x="0" y="0"/>
                  </a:moveTo>
                  <a:lnTo>
                    <a:pt x="781859" y="0"/>
                  </a:lnTo>
                </a:path>
              </a:pathLst>
            </a:custGeom>
            <a:ln w="13550" cap="flat">
              <a:solidFill>
                <a:srgbClr val="619CFF">
                  <a:alpha val="9882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3" name="pl582"/>
            <p:cNvSpPr/>
            <p:nvPr/>
          </p:nvSpPr>
          <p:spPr>
            <a:xfrm>
              <a:off x="2394875" y="1335020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4" name="pl583"/>
            <p:cNvSpPr/>
            <p:nvPr/>
          </p:nvSpPr>
          <p:spPr>
            <a:xfrm>
              <a:off x="2394875" y="134851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5" name="pl584"/>
            <p:cNvSpPr/>
            <p:nvPr/>
          </p:nvSpPr>
          <p:spPr>
            <a:xfrm>
              <a:off x="2424947" y="1348517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6" name="pl585"/>
            <p:cNvSpPr/>
            <p:nvPr/>
          </p:nvSpPr>
          <p:spPr>
            <a:xfrm>
              <a:off x="2424947" y="135526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7" name="pl586"/>
            <p:cNvSpPr/>
            <p:nvPr/>
          </p:nvSpPr>
          <p:spPr>
            <a:xfrm>
              <a:off x="2455018" y="1355266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8" name="pl587"/>
            <p:cNvSpPr/>
            <p:nvPr/>
          </p:nvSpPr>
          <p:spPr>
            <a:xfrm>
              <a:off x="2455018" y="137551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9" name="pl588"/>
            <p:cNvSpPr/>
            <p:nvPr/>
          </p:nvSpPr>
          <p:spPr>
            <a:xfrm>
              <a:off x="2485090" y="1375511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0" name="pl589"/>
            <p:cNvSpPr/>
            <p:nvPr/>
          </p:nvSpPr>
          <p:spPr>
            <a:xfrm>
              <a:off x="2485090" y="140250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1" name="pl590"/>
            <p:cNvSpPr/>
            <p:nvPr/>
          </p:nvSpPr>
          <p:spPr>
            <a:xfrm>
              <a:off x="2515161" y="1402505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2" name="pl591"/>
            <p:cNvSpPr/>
            <p:nvPr/>
          </p:nvSpPr>
          <p:spPr>
            <a:xfrm>
              <a:off x="2515161" y="142949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3" name="pl592"/>
            <p:cNvSpPr/>
            <p:nvPr/>
          </p:nvSpPr>
          <p:spPr>
            <a:xfrm>
              <a:off x="2545233" y="1429498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4" name="pl593"/>
            <p:cNvSpPr/>
            <p:nvPr/>
          </p:nvSpPr>
          <p:spPr>
            <a:xfrm>
              <a:off x="2545233" y="144299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5" name="pl594"/>
            <p:cNvSpPr/>
            <p:nvPr/>
          </p:nvSpPr>
          <p:spPr>
            <a:xfrm>
              <a:off x="2575304" y="1442995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6" name="pl595"/>
            <p:cNvSpPr/>
            <p:nvPr/>
          </p:nvSpPr>
          <p:spPr>
            <a:xfrm>
              <a:off x="2575304" y="146998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7" name="pl596"/>
            <p:cNvSpPr/>
            <p:nvPr/>
          </p:nvSpPr>
          <p:spPr>
            <a:xfrm>
              <a:off x="2605376" y="1469989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8" name="pl597"/>
            <p:cNvSpPr/>
            <p:nvPr/>
          </p:nvSpPr>
          <p:spPr>
            <a:xfrm>
              <a:off x="2605376" y="151048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9" name="pl598"/>
            <p:cNvSpPr/>
            <p:nvPr/>
          </p:nvSpPr>
          <p:spPr>
            <a:xfrm>
              <a:off x="2635447" y="1510480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0" name="pl599"/>
            <p:cNvSpPr/>
            <p:nvPr/>
          </p:nvSpPr>
          <p:spPr>
            <a:xfrm>
              <a:off x="2635447" y="156446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1" name="pl600"/>
            <p:cNvSpPr/>
            <p:nvPr/>
          </p:nvSpPr>
          <p:spPr>
            <a:xfrm>
              <a:off x="2665519" y="1564467"/>
              <a:ext cx="0" cy="67484"/>
            </a:xfrm>
            <a:custGeom>
              <a:avLst/>
              <a:pathLst>
                <a:path w="0" h="67484">
                  <a:moveTo>
                    <a:pt x="0" y="0"/>
                  </a:moveTo>
                  <a:lnTo>
                    <a:pt x="0" y="67484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2" name="pl601"/>
            <p:cNvSpPr/>
            <p:nvPr/>
          </p:nvSpPr>
          <p:spPr>
            <a:xfrm>
              <a:off x="2665519" y="163195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3" name="pl602"/>
            <p:cNvSpPr/>
            <p:nvPr/>
          </p:nvSpPr>
          <p:spPr>
            <a:xfrm>
              <a:off x="2695590" y="1631952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4" name="pl603"/>
            <p:cNvSpPr/>
            <p:nvPr/>
          </p:nvSpPr>
          <p:spPr>
            <a:xfrm>
              <a:off x="2695590" y="167244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5" name="pl604"/>
            <p:cNvSpPr/>
            <p:nvPr/>
          </p:nvSpPr>
          <p:spPr>
            <a:xfrm>
              <a:off x="2725662" y="1672442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6" name="pl605"/>
            <p:cNvSpPr/>
            <p:nvPr/>
          </p:nvSpPr>
          <p:spPr>
            <a:xfrm>
              <a:off x="2725662" y="1692688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7" name="pl606"/>
            <p:cNvSpPr/>
            <p:nvPr/>
          </p:nvSpPr>
          <p:spPr>
            <a:xfrm>
              <a:off x="2785805" y="1692688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8" name="pl607"/>
            <p:cNvSpPr/>
            <p:nvPr/>
          </p:nvSpPr>
          <p:spPr>
            <a:xfrm>
              <a:off x="2785805" y="173317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9" name="pl608"/>
            <p:cNvSpPr/>
            <p:nvPr/>
          </p:nvSpPr>
          <p:spPr>
            <a:xfrm>
              <a:off x="2815876" y="1733178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0" name="pl609"/>
            <p:cNvSpPr/>
            <p:nvPr/>
          </p:nvSpPr>
          <p:spPr>
            <a:xfrm>
              <a:off x="2815876" y="174667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1" name="pl610"/>
            <p:cNvSpPr/>
            <p:nvPr/>
          </p:nvSpPr>
          <p:spPr>
            <a:xfrm>
              <a:off x="2845948" y="1746675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2" name="pl611"/>
            <p:cNvSpPr/>
            <p:nvPr/>
          </p:nvSpPr>
          <p:spPr>
            <a:xfrm>
              <a:off x="2845948" y="176017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3" name="pl612"/>
            <p:cNvSpPr/>
            <p:nvPr/>
          </p:nvSpPr>
          <p:spPr>
            <a:xfrm>
              <a:off x="2876019" y="1760172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4" name="pl613"/>
            <p:cNvSpPr/>
            <p:nvPr/>
          </p:nvSpPr>
          <p:spPr>
            <a:xfrm>
              <a:off x="2876019" y="178041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5" name="pl614"/>
            <p:cNvSpPr/>
            <p:nvPr/>
          </p:nvSpPr>
          <p:spPr>
            <a:xfrm>
              <a:off x="2906091" y="1780417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6" name="pl615"/>
            <p:cNvSpPr/>
            <p:nvPr/>
          </p:nvSpPr>
          <p:spPr>
            <a:xfrm>
              <a:off x="2906091" y="179391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7" name="pl616"/>
            <p:cNvSpPr/>
            <p:nvPr/>
          </p:nvSpPr>
          <p:spPr>
            <a:xfrm>
              <a:off x="2936163" y="1793914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8" name="pl617"/>
            <p:cNvSpPr/>
            <p:nvPr/>
          </p:nvSpPr>
          <p:spPr>
            <a:xfrm>
              <a:off x="2936163" y="180741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9" name="pl618"/>
            <p:cNvSpPr/>
            <p:nvPr/>
          </p:nvSpPr>
          <p:spPr>
            <a:xfrm>
              <a:off x="2966234" y="1807411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0" name="pl619"/>
            <p:cNvSpPr/>
            <p:nvPr/>
          </p:nvSpPr>
          <p:spPr>
            <a:xfrm>
              <a:off x="2966234" y="181415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1" name="pl620"/>
            <p:cNvSpPr/>
            <p:nvPr/>
          </p:nvSpPr>
          <p:spPr>
            <a:xfrm>
              <a:off x="2996306" y="1814159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2" name="pl621"/>
            <p:cNvSpPr/>
            <p:nvPr/>
          </p:nvSpPr>
          <p:spPr>
            <a:xfrm>
              <a:off x="2996306" y="182090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3" name="pl622"/>
            <p:cNvSpPr/>
            <p:nvPr/>
          </p:nvSpPr>
          <p:spPr>
            <a:xfrm>
              <a:off x="3026377" y="1820908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4" name="pl623"/>
            <p:cNvSpPr/>
            <p:nvPr/>
          </p:nvSpPr>
          <p:spPr>
            <a:xfrm>
              <a:off x="3026377" y="184115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5" name="pl624"/>
            <p:cNvSpPr/>
            <p:nvPr/>
          </p:nvSpPr>
          <p:spPr>
            <a:xfrm>
              <a:off x="3056449" y="1841153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6" name="pl625"/>
            <p:cNvSpPr/>
            <p:nvPr/>
          </p:nvSpPr>
          <p:spPr>
            <a:xfrm>
              <a:off x="3056449" y="1847902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7" name="pl626"/>
            <p:cNvSpPr/>
            <p:nvPr/>
          </p:nvSpPr>
          <p:spPr>
            <a:xfrm>
              <a:off x="3116592" y="1847902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8" name="pl627"/>
            <p:cNvSpPr/>
            <p:nvPr/>
          </p:nvSpPr>
          <p:spPr>
            <a:xfrm>
              <a:off x="3116592" y="186139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9" name="pl628"/>
            <p:cNvSpPr/>
            <p:nvPr/>
          </p:nvSpPr>
          <p:spPr>
            <a:xfrm>
              <a:off x="3146663" y="1861399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0" name="pl629"/>
            <p:cNvSpPr/>
            <p:nvPr/>
          </p:nvSpPr>
          <p:spPr>
            <a:xfrm>
              <a:off x="3146663" y="1868147"/>
              <a:ext cx="90214" cy="0"/>
            </a:xfrm>
            <a:custGeom>
              <a:avLst/>
              <a:pathLst>
                <a:path w="90214" h="0">
                  <a:moveTo>
                    <a:pt x="0" y="0"/>
                  </a:moveTo>
                  <a:lnTo>
                    <a:pt x="90214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1" name="pl630"/>
            <p:cNvSpPr/>
            <p:nvPr/>
          </p:nvSpPr>
          <p:spPr>
            <a:xfrm>
              <a:off x="3236878" y="186814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19CFF">
                  <a:alpha val="9882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2" name="pl631"/>
            <p:cNvSpPr/>
            <p:nvPr/>
          </p:nvSpPr>
          <p:spPr>
            <a:xfrm>
              <a:off x="1613016" y="1335020"/>
              <a:ext cx="751787" cy="0"/>
            </a:xfrm>
            <a:custGeom>
              <a:avLst/>
              <a:pathLst>
                <a:path w="751787" h="0">
                  <a:moveTo>
                    <a:pt x="0" y="0"/>
                  </a:moveTo>
                  <a:lnTo>
                    <a:pt x="751787" y="0"/>
                  </a:lnTo>
                </a:path>
              </a:pathLst>
            </a:custGeom>
            <a:ln w="13550" cap="flat">
              <a:solidFill>
                <a:srgbClr val="619CFF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3" name="pl632"/>
            <p:cNvSpPr/>
            <p:nvPr/>
          </p:nvSpPr>
          <p:spPr>
            <a:xfrm>
              <a:off x="2364804" y="1335020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4" name="pl633"/>
            <p:cNvSpPr/>
            <p:nvPr/>
          </p:nvSpPr>
          <p:spPr>
            <a:xfrm>
              <a:off x="2364804" y="1348517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5" name="pl634"/>
            <p:cNvSpPr/>
            <p:nvPr/>
          </p:nvSpPr>
          <p:spPr>
            <a:xfrm>
              <a:off x="2424947" y="1348517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6" name="pl635"/>
            <p:cNvSpPr/>
            <p:nvPr/>
          </p:nvSpPr>
          <p:spPr>
            <a:xfrm>
              <a:off x="2424947" y="136201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7" name="pl636"/>
            <p:cNvSpPr/>
            <p:nvPr/>
          </p:nvSpPr>
          <p:spPr>
            <a:xfrm>
              <a:off x="2455018" y="1362014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8" name="pl637"/>
            <p:cNvSpPr/>
            <p:nvPr/>
          </p:nvSpPr>
          <p:spPr>
            <a:xfrm>
              <a:off x="2455018" y="137551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9" name="pl638"/>
            <p:cNvSpPr/>
            <p:nvPr/>
          </p:nvSpPr>
          <p:spPr>
            <a:xfrm>
              <a:off x="2485090" y="1375511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0" name="pl639"/>
            <p:cNvSpPr/>
            <p:nvPr/>
          </p:nvSpPr>
          <p:spPr>
            <a:xfrm>
              <a:off x="2485090" y="138900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1" name="pl640"/>
            <p:cNvSpPr/>
            <p:nvPr/>
          </p:nvSpPr>
          <p:spPr>
            <a:xfrm>
              <a:off x="2515161" y="1389008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2" name="pl641"/>
            <p:cNvSpPr/>
            <p:nvPr/>
          </p:nvSpPr>
          <p:spPr>
            <a:xfrm>
              <a:off x="2515161" y="140250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3" name="pl642"/>
            <p:cNvSpPr/>
            <p:nvPr/>
          </p:nvSpPr>
          <p:spPr>
            <a:xfrm>
              <a:off x="2545233" y="1402505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4" name="pl643"/>
            <p:cNvSpPr/>
            <p:nvPr/>
          </p:nvSpPr>
          <p:spPr>
            <a:xfrm>
              <a:off x="2545233" y="143624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5" name="pl644"/>
            <p:cNvSpPr/>
            <p:nvPr/>
          </p:nvSpPr>
          <p:spPr>
            <a:xfrm>
              <a:off x="2575304" y="1436247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6" name="pl645"/>
            <p:cNvSpPr/>
            <p:nvPr/>
          </p:nvSpPr>
          <p:spPr>
            <a:xfrm>
              <a:off x="2575304" y="146324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7" name="pl646"/>
            <p:cNvSpPr/>
            <p:nvPr/>
          </p:nvSpPr>
          <p:spPr>
            <a:xfrm>
              <a:off x="2605376" y="1463241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8" name="pl647"/>
            <p:cNvSpPr/>
            <p:nvPr/>
          </p:nvSpPr>
          <p:spPr>
            <a:xfrm>
              <a:off x="2605376" y="151722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9" name="pl648"/>
            <p:cNvSpPr/>
            <p:nvPr/>
          </p:nvSpPr>
          <p:spPr>
            <a:xfrm>
              <a:off x="2635447" y="1517228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0" name="pl649"/>
            <p:cNvSpPr/>
            <p:nvPr/>
          </p:nvSpPr>
          <p:spPr>
            <a:xfrm>
              <a:off x="2635447" y="153747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1" name="pl650"/>
            <p:cNvSpPr/>
            <p:nvPr/>
          </p:nvSpPr>
          <p:spPr>
            <a:xfrm>
              <a:off x="2665519" y="1537473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2" name="pl651"/>
            <p:cNvSpPr/>
            <p:nvPr/>
          </p:nvSpPr>
          <p:spPr>
            <a:xfrm>
              <a:off x="2665519" y="158471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3" name="pl652"/>
            <p:cNvSpPr/>
            <p:nvPr/>
          </p:nvSpPr>
          <p:spPr>
            <a:xfrm>
              <a:off x="2695590" y="1584712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4" name="pl653"/>
            <p:cNvSpPr/>
            <p:nvPr/>
          </p:nvSpPr>
          <p:spPr>
            <a:xfrm>
              <a:off x="2695590" y="162520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5" name="pl654"/>
            <p:cNvSpPr/>
            <p:nvPr/>
          </p:nvSpPr>
          <p:spPr>
            <a:xfrm>
              <a:off x="2725662" y="1625203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6" name="pl655"/>
            <p:cNvSpPr/>
            <p:nvPr/>
          </p:nvSpPr>
          <p:spPr>
            <a:xfrm>
              <a:off x="2725662" y="165894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7" name="pl656"/>
            <p:cNvSpPr/>
            <p:nvPr/>
          </p:nvSpPr>
          <p:spPr>
            <a:xfrm>
              <a:off x="2755733" y="1658945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8" name="pl657"/>
            <p:cNvSpPr/>
            <p:nvPr/>
          </p:nvSpPr>
          <p:spPr>
            <a:xfrm>
              <a:off x="2755733" y="167244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9" name="pl658"/>
            <p:cNvSpPr/>
            <p:nvPr/>
          </p:nvSpPr>
          <p:spPr>
            <a:xfrm>
              <a:off x="2785805" y="1672442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0" name="pl659"/>
            <p:cNvSpPr/>
            <p:nvPr/>
          </p:nvSpPr>
          <p:spPr>
            <a:xfrm>
              <a:off x="2785805" y="167919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1" name="pl660"/>
            <p:cNvSpPr/>
            <p:nvPr/>
          </p:nvSpPr>
          <p:spPr>
            <a:xfrm>
              <a:off x="2815876" y="1679191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2" name="pl661"/>
            <p:cNvSpPr/>
            <p:nvPr/>
          </p:nvSpPr>
          <p:spPr>
            <a:xfrm>
              <a:off x="2815876" y="1706184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3" name="pl662"/>
            <p:cNvSpPr/>
            <p:nvPr/>
          </p:nvSpPr>
          <p:spPr>
            <a:xfrm>
              <a:off x="2876019" y="1706184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4" name="pl663"/>
            <p:cNvSpPr/>
            <p:nvPr/>
          </p:nvSpPr>
          <p:spPr>
            <a:xfrm>
              <a:off x="2876019" y="1712933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5" name="pl664"/>
            <p:cNvSpPr/>
            <p:nvPr/>
          </p:nvSpPr>
          <p:spPr>
            <a:xfrm>
              <a:off x="2936163" y="1712933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6" name="pl665"/>
            <p:cNvSpPr/>
            <p:nvPr/>
          </p:nvSpPr>
          <p:spPr>
            <a:xfrm>
              <a:off x="2936163" y="172643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7" name="pl666"/>
            <p:cNvSpPr/>
            <p:nvPr/>
          </p:nvSpPr>
          <p:spPr>
            <a:xfrm>
              <a:off x="2966234" y="1726430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8" name="pl667"/>
            <p:cNvSpPr/>
            <p:nvPr/>
          </p:nvSpPr>
          <p:spPr>
            <a:xfrm>
              <a:off x="2966234" y="175342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9" name="pl668"/>
            <p:cNvSpPr/>
            <p:nvPr/>
          </p:nvSpPr>
          <p:spPr>
            <a:xfrm>
              <a:off x="2996306" y="1753423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0" name="pl669"/>
            <p:cNvSpPr/>
            <p:nvPr/>
          </p:nvSpPr>
          <p:spPr>
            <a:xfrm>
              <a:off x="2996306" y="176692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1" name="pl670"/>
            <p:cNvSpPr/>
            <p:nvPr/>
          </p:nvSpPr>
          <p:spPr>
            <a:xfrm>
              <a:off x="3026377" y="1766920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2" name="pl671"/>
            <p:cNvSpPr/>
            <p:nvPr/>
          </p:nvSpPr>
          <p:spPr>
            <a:xfrm>
              <a:off x="3026377" y="180066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3" name="pl672"/>
            <p:cNvSpPr/>
            <p:nvPr/>
          </p:nvSpPr>
          <p:spPr>
            <a:xfrm>
              <a:off x="3056449" y="1800663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4" name="pl673"/>
            <p:cNvSpPr/>
            <p:nvPr/>
          </p:nvSpPr>
          <p:spPr>
            <a:xfrm>
              <a:off x="3056449" y="1847902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5" name="pl674"/>
            <p:cNvSpPr/>
            <p:nvPr/>
          </p:nvSpPr>
          <p:spPr>
            <a:xfrm>
              <a:off x="3116592" y="1847902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6" name="pl675"/>
            <p:cNvSpPr/>
            <p:nvPr/>
          </p:nvSpPr>
          <p:spPr>
            <a:xfrm>
              <a:off x="3116592" y="186139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7" name="pl676"/>
            <p:cNvSpPr/>
            <p:nvPr/>
          </p:nvSpPr>
          <p:spPr>
            <a:xfrm>
              <a:off x="3146663" y="1861399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8" name="pl677"/>
            <p:cNvSpPr/>
            <p:nvPr/>
          </p:nvSpPr>
          <p:spPr>
            <a:xfrm>
              <a:off x="3146663" y="1874895"/>
              <a:ext cx="90214" cy="0"/>
            </a:xfrm>
            <a:custGeom>
              <a:avLst/>
              <a:pathLst>
                <a:path w="90214" h="0">
                  <a:moveTo>
                    <a:pt x="0" y="0"/>
                  </a:moveTo>
                  <a:lnTo>
                    <a:pt x="90214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9" name="pl678"/>
            <p:cNvSpPr/>
            <p:nvPr/>
          </p:nvSpPr>
          <p:spPr>
            <a:xfrm>
              <a:off x="3236878" y="187489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19CFF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0" name="pl679"/>
            <p:cNvSpPr/>
            <p:nvPr/>
          </p:nvSpPr>
          <p:spPr>
            <a:xfrm>
              <a:off x="1613016" y="1335020"/>
              <a:ext cx="721716" cy="0"/>
            </a:xfrm>
            <a:custGeom>
              <a:avLst/>
              <a:pathLst>
                <a:path w="721716" h="0">
                  <a:moveTo>
                    <a:pt x="0" y="0"/>
                  </a:moveTo>
                  <a:lnTo>
                    <a:pt x="72171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1" name="pl680"/>
            <p:cNvSpPr/>
            <p:nvPr/>
          </p:nvSpPr>
          <p:spPr>
            <a:xfrm>
              <a:off x="2334732" y="1335020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2" name="pl681"/>
            <p:cNvSpPr/>
            <p:nvPr/>
          </p:nvSpPr>
          <p:spPr>
            <a:xfrm>
              <a:off x="2334732" y="134851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3" name="pl682"/>
            <p:cNvSpPr/>
            <p:nvPr/>
          </p:nvSpPr>
          <p:spPr>
            <a:xfrm>
              <a:off x="2364804" y="1348517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4" name="pl683"/>
            <p:cNvSpPr/>
            <p:nvPr/>
          </p:nvSpPr>
          <p:spPr>
            <a:xfrm>
              <a:off x="2364804" y="135526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5" name="pl684"/>
            <p:cNvSpPr/>
            <p:nvPr/>
          </p:nvSpPr>
          <p:spPr>
            <a:xfrm>
              <a:off x="2394875" y="1355266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6" name="pl685"/>
            <p:cNvSpPr/>
            <p:nvPr/>
          </p:nvSpPr>
          <p:spPr>
            <a:xfrm>
              <a:off x="2394875" y="136201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7" name="pl686"/>
            <p:cNvSpPr/>
            <p:nvPr/>
          </p:nvSpPr>
          <p:spPr>
            <a:xfrm>
              <a:off x="2424947" y="1362014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8" name="pl687"/>
            <p:cNvSpPr/>
            <p:nvPr/>
          </p:nvSpPr>
          <p:spPr>
            <a:xfrm>
              <a:off x="2424947" y="136876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9" name="pl688"/>
            <p:cNvSpPr/>
            <p:nvPr/>
          </p:nvSpPr>
          <p:spPr>
            <a:xfrm>
              <a:off x="2455018" y="1368762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0" name="pl689"/>
            <p:cNvSpPr/>
            <p:nvPr/>
          </p:nvSpPr>
          <p:spPr>
            <a:xfrm>
              <a:off x="2455018" y="138225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1" name="pl690"/>
            <p:cNvSpPr/>
            <p:nvPr/>
          </p:nvSpPr>
          <p:spPr>
            <a:xfrm>
              <a:off x="2485090" y="1382259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2" name="pl691"/>
            <p:cNvSpPr/>
            <p:nvPr/>
          </p:nvSpPr>
          <p:spPr>
            <a:xfrm>
              <a:off x="2485090" y="140250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3" name="pl692"/>
            <p:cNvSpPr/>
            <p:nvPr/>
          </p:nvSpPr>
          <p:spPr>
            <a:xfrm>
              <a:off x="2515161" y="1402505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4" name="pl693"/>
            <p:cNvSpPr/>
            <p:nvPr/>
          </p:nvSpPr>
          <p:spPr>
            <a:xfrm>
              <a:off x="2515161" y="141600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5" name="pl694"/>
            <p:cNvSpPr/>
            <p:nvPr/>
          </p:nvSpPr>
          <p:spPr>
            <a:xfrm>
              <a:off x="2545233" y="1416002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6" name="pl695"/>
            <p:cNvSpPr/>
            <p:nvPr/>
          </p:nvSpPr>
          <p:spPr>
            <a:xfrm>
              <a:off x="2545233" y="144299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7" name="pl696"/>
            <p:cNvSpPr/>
            <p:nvPr/>
          </p:nvSpPr>
          <p:spPr>
            <a:xfrm>
              <a:off x="2575304" y="1442995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8" name="pl697"/>
            <p:cNvSpPr/>
            <p:nvPr/>
          </p:nvSpPr>
          <p:spPr>
            <a:xfrm>
              <a:off x="2575304" y="146998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9" name="pl698"/>
            <p:cNvSpPr/>
            <p:nvPr/>
          </p:nvSpPr>
          <p:spPr>
            <a:xfrm>
              <a:off x="2605376" y="1469989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0" name="pl699"/>
            <p:cNvSpPr/>
            <p:nvPr/>
          </p:nvSpPr>
          <p:spPr>
            <a:xfrm>
              <a:off x="2605376" y="148348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1" name="pl700"/>
            <p:cNvSpPr/>
            <p:nvPr/>
          </p:nvSpPr>
          <p:spPr>
            <a:xfrm>
              <a:off x="2635447" y="1483486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2" name="pl701"/>
            <p:cNvSpPr/>
            <p:nvPr/>
          </p:nvSpPr>
          <p:spPr>
            <a:xfrm>
              <a:off x="2635447" y="151048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3" name="pl702"/>
            <p:cNvSpPr/>
            <p:nvPr/>
          </p:nvSpPr>
          <p:spPr>
            <a:xfrm>
              <a:off x="2665519" y="1510480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4" name="pl703"/>
            <p:cNvSpPr/>
            <p:nvPr/>
          </p:nvSpPr>
          <p:spPr>
            <a:xfrm>
              <a:off x="2665519" y="153747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5" name="pl704"/>
            <p:cNvSpPr/>
            <p:nvPr/>
          </p:nvSpPr>
          <p:spPr>
            <a:xfrm>
              <a:off x="2695590" y="1537473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6" name="pl705"/>
            <p:cNvSpPr/>
            <p:nvPr/>
          </p:nvSpPr>
          <p:spPr>
            <a:xfrm>
              <a:off x="2695590" y="154422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7" name="pl706"/>
            <p:cNvSpPr/>
            <p:nvPr/>
          </p:nvSpPr>
          <p:spPr>
            <a:xfrm>
              <a:off x="2725662" y="1544222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8" name="pl707"/>
            <p:cNvSpPr/>
            <p:nvPr/>
          </p:nvSpPr>
          <p:spPr>
            <a:xfrm>
              <a:off x="2725662" y="157796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9" name="pl708"/>
            <p:cNvSpPr/>
            <p:nvPr/>
          </p:nvSpPr>
          <p:spPr>
            <a:xfrm>
              <a:off x="2755733" y="1577964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0" name="pl709"/>
            <p:cNvSpPr/>
            <p:nvPr/>
          </p:nvSpPr>
          <p:spPr>
            <a:xfrm>
              <a:off x="2755733" y="161845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1" name="pl710"/>
            <p:cNvSpPr/>
            <p:nvPr/>
          </p:nvSpPr>
          <p:spPr>
            <a:xfrm>
              <a:off x="2785805" y="1618455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2" name="pl711"/>
            <p:cNvSpPr/>
            <p:nvPr/>
          </p:nvSpPr>
          <p:spPr>
            <a:xfrm>
              <a:off x="2785805" y="163870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3" name="pl712"/>
            <p:cNvSpPr/>
            <p:nvPr/>
          </p:nvSpPr>
          <p:spPr>
            <a:xfrm>
              <a:off x="2815876" y="163870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4" name="pl713"/>
            <p:cNvSpPr/>
            <p:nvPr/>
          </p:nvSpPr>
          <p:spPr>
            <a:xfrm>
              <a:off x="2815876" y="164544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5" name="pl714"/>
            <p:cNvSpPr/>
            <p:nvPr/>
          </p:nvSpPr>
          <p:spPr>
            <a:xfrm>
              <a:off x="2845948" y="1645448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6" name="pl715"/>
            <p:cNvSpPr/>
            <p:nvPr/>
          </p:nvSpPr>
          <p:spPr>
            <a:xfrm>
              <a:off x="2845948" y="1672442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7" name="pl716"/>
            <p:cNvSpPr/>
            <p:nvPr/>
          </p:nvSpPr>
          <p:spPr>
            <a:xfrm>
              <a:off x="2906091" y="1672442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8" name="pl717"/>
            <p:cNvSpPr/>
            <p:nvPr/>
          </p:nvSpPr>
          <p:spPr>
            <a:xfrm>
              <a:off x="2906091" y="169268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9" name="pl718"/>
            <p:cNvSpPr/>
            <p:nvPr/>
          </p:nvSpPr>
          <p:spPr>
            <a:xfrm>
              <a:off x="2936163" y="1692688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0" name="pl719"/>
            <p:cNvSpPr/>
            <p:nvPr/>
          </p:nvSpPr>
          <p:spPr>
            <a:xfrm>
              <a:off x="2936163" y="171293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1" name="pl720"/>
            <p:cNvSpPr/>
            <p:nvPr/>
          </p:nvSpPr>
          <p:spPr>
            <a:xfrm>
              <a:off x="2966234" y="1712933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2" name="pl721"/>
            <p:cNvSpPr/>
            <p:nvPr/>
          </p:nvSpPr>
          <p:spPr>
            <a:xfrm>
              <a:off x="2966234" y="174667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3" name="pl722"/>
            <p:cNvSpPr/>
            <p:nvPr/>
          </p:nvSpPr>
          <p:spPr>
            <a:xfrm>
              <a:off x="2996306" y="1746675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4" name="pl723"/>
            <p:cNvSpPr/>
            <p:nvPr/>
          </p:nvSpPr>
          <p:spPr>
            <a:xfrm>
              <a:off x="2996306" y="175342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5" name="pl724"/>
            <p:cNvSpPr/>
            <p:nvPr/>
          </p:nvSpPr>
          <p:spPr>
            <a:xfrm>
              <a:off x="3026377" y="1753423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6" name="pl725"/>
            <p:cNvSpPr/>
            <p:nvPr/>
          </p:nvSpPr>
          <p:spPr>
            <a:xfrm>
              <a:off x="3026377" y="178716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7" name="pl726"/>
            <p:cNvSpPr/>
            <p:nvPr/>
          </p:nvSpPr>
          <p:spPr>
            <a:xfrm>
              <a:off x="3056449" y="1787166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8" name="pl727"/>
            <p:cNvSpPr/>
            <p:nvPr/>
          </p:nvSpPr>
          <p:spPr>
            <a:xfrm>
              <a:off x="3056449" y="180741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9" name="pl728"/>
            <p:cNvSpPr/>
            <p:nvPr/>
          </p:nvSpPr>
          <p:spPr>
            <a:xfrm>
              <a:off x="3086520" y="1807411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0" name="pl729"/>
            <p:cNvSpPr/>
            <p:nvPr/>
          </p:nvSpPr>
          <p:spPr>
            <a:xfrm>
              <a:off x="3086520" y="1827656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1" name="pl730"/>
            <p:cNvSpPr/>
            <p:nvPr/>
          </p:nvSpPr>
          <p:spPr>
            <a:xfrm>
              <a:off x="3146663" y="1827656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2" name="pl731"/>
            <p:cNvSpPr/>
            <p:nvPr/>
          </p:nvSpPr>
          <p:spPr>
            <a:xfrm>
              <a:off x="3146663" y="185465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3" name="pl732"/>
            <p:cNvSpPr/>
            <p:nvPr/>
          </p:nvSpPr>
          <p:spPr>
            <a:xfrm>
              <a:off x="3176735" y="185465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4" name="pl733"/>
            <p:cNvSpPr/>
            <p:nvPr/>
          </p:nvSpPr>
          <p:spPr>
            <a:xfrm>
              <a:off x="3176735" y="1861399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5" name="pl734"/>
            <p:cNvSpPr/>
            <p:nvPr/>
          </p:nvSpPr>
          <p:spPr>
            <a:xfrm>
              <a:off x="3236878" y="186139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6" name="tx735"/>
            <p:cNvSpPr/>
            <p:nvPr/>
          </p:nvSpPr>
          <p:spPr>
            <a:xfrm>
              <a:off x="3371658" y="3698274"/>
              <a:ext cx="1149083" cy="110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100% of the sample</a:t>
              </a:r>
            </a:p>
          </p:txBody>
        </p:sp>
        <p:sp>
          <p:nvSpPr>
            <p:cNvPr id="737" name="tx736"/>
            <p:cNvSpPr/>
            <p:nvPr/>
          </p:nvSpPr>
          <p:spPr>
            <a:xfrm>
              <a:off x="3371658" y="3862866"/>
              <a:ext cx="1202382" cy="110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sets (n) has p &lt; 0.05</a:t>
              </a:r>
            </a:p>
          </p:txBody>
        </p:sp>
        <p:sp>
          <p:nvSpPr>
            <p:cNvPr id="738" name="tx737"/>
            <p:cNvSpPr/>
            <p:nvPr/>
          </p:nvSpPr>
          <p:spPr>
            <a:xfrm>
              <a:off x="3371658" y="4027458"/>
              <a:ext cx="1074408" cy="110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(global test of Trt.)</a:t>
              </a:r>
            </a:p>
          </p:txBody>
        </p:sp>
        <p:sp>
          <p:nvSpPr>
            <p:cNvPr id="739" name="rc738"/>
            <p:cNvSpPr/>
            <p:nvPr/>
          </p:nvSpPr>
          <p:spPr>
            <a:xfrm>
              <a:off x="3387660" y="1200051"/>
              <a:ext cx="1786247" cy="2969313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0" name="pl739"/>
            <p:cNvSpPr/>
            <p:nvPr/>
          </p:nvSpPr>
          <p:spPr>
            <a:xfrm>
              <a:off x="3387660" y="4169365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1" name="pl740"/>
            <p:cNvSpPr/>
            <p:nvPr/>
          </p:nvSpPr>
          <p:spPr>
            <a:xfrm>
              <a:off x="3387660" y="3899427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2" name="pl741"/>
            <p:cNvSpPr/>
            <p:nvPr/>
          </p:nvSpPr>
          <p:spPr>
            <a:xfrm>
              <a:off x="3387660" y="3629490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3" name="pl742"/>
            <p:cNvSpPr/>
            <p:nvPr/>
          </p:nvSpPr>
          <p:spPr>
            <a:xfrm>
              <a:off x="3387660" y="3359552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4" name="pl743"/>
            <p:cNvSpPr/>
            <p:nvPr/>
          </p:nvSpPr>
          <p:spPr>
            <a:xfrm>
              <a:off x="3387660" y="3089615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5" name="pl744"/>
            <p:cNvSpPr/>
            <p:nvPr/>
          </p:nvSpPr>
          <p:spPr>
            <a:xfrm>
              <a:off x="3387660" y="2819677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6" name="pl745"/>
            <p:cNvSpPr/>
            <p:nvPr/>
          </p:nvSpPr>
          <p:spPr>
            <a:xfrm>
              <a:off x="3387660" y="2549739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7" name="pl746"/>
            <p:cNvSpPr/>
            <p:nvPr/>
          </p:nvSpPr>
          <p:spPr>
            <a:xfrm>
              <a:off x="3387660" y="2279802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8" name="pl747"/>
            <p:cNvSpPr/>
            <p:nvPr/>
          </p:nvSpPr>
          <p:spPr>
            <a:xfrm>
              <a:off x="3387660" y="2009864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9" name="pl748"/>
            <p:cNvSpPr/>
            <p:nvPr/>
          </p:nvSpPr>
          <p:spPr>
            <a:xfrm>
              <a:off x="3387660" y="1739927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0" name="pl749"/>
            <p:cNvSpPr/>
            <p:nvPr/>
          </p:nvSpPr>
          <p:spPr>
            <a:xfrm>
              <a:off x="3387660" y="1469989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1" name="pl750"/>
            <p:cNvSpPr/>
            <p:nvPr/>
          </p:nvSpPr>
          <p:spPr>
            <a:xfrm>
              <a:off x="3387660" y="1200051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2" name="pl751"/>
            <p:cNvSpPr/>
            <p:nvPr/>
          </p:nvSpPr>
          <p:spPr>
            <a:xfrm>
              <a:off x="3408710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3" name="pl752"/>
            <p:cNvSpPr/>
            <p:nvPr/>
          </p:nvSpPr>
          <p:spPr>
            <a:xfrm>
              <a:off x="3528996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4" name="pl753"/>
            <p:cNvSpPr/>
            <p:nvPr/>
          </p:nvSpPr>
          <p:spPr>
            <a:xfrm>
              <a:off x="3649282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5" name="pl754"/>
            <p:cNvSpPr/>
            <p:nvPr/>
          </p:nvSpPr>
          <p:spPr>
            <a:xfrm>
              <a:off x="3769568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6" name="pl755"/>
            <p:cNvSpPr/>
            <p:nvPr/>
          </p:nvSpPr>
          <p:spPr>
            <a:xfrm>
              <a:off x="3889854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7" name="pl756"/>
            <p:cNvSpPr/>
            <p:nvPr/>
          </p:nvSpPr>
          <p:spPr>
            <a:xfrm>
              <a:off x="4010140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8" name="pl757"/>
            <p:cNvSpPr/>
            <p:nvPr/>
          </p:nvSpPr>
          <p:spPr>
            <a:xfrm>
              <a:off x="4130426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9" name="pl758"/>
            <p:cNvSpPr/>
            <p:nvPr/>
          </p:nvSpPr>
          <p:spPr>
            <a:xfrm>
              <a:off x="4250712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0" name="pl759"/>
            <p:cNvSpPr/>
            <p:nvPr/>
          </p:nvSpPr>
          <p:spPr>
            <a:xfrm>
              <a:off x="4370998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1" name="pl760"/>
            <p:cNvSpPr/>
            <p:nvPr/>
          </p:nvSpPr>
          <p:spPr>
            <a:xfrm>
              <a:off x="4491284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2" name="pl761"/>
            <p:cNvSpPr/>
            <p:nvPr/>
          </p:nvSpPr>
          <p:spPr>
            <a:xfrm>
              <a:off x="4611570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3" name="pl762"/>
            <p:cNvSpPr/>
            <p:nvPr/>
          </p:nvSpPr>
          <p:spPr>
            <a:xfrm>
              <a:off x="4731856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4" name="pl763"/>
            <p:cNvSpPr/>
            <p:nvPr/>
          </p:nvSpPr>
          <p:spPr>
            <a:xfrm>
              <a:off x="4852142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5" name="pl764"/>
            <p:cNvSpPr/>
            <p:nvPr/>
          </p:nvSpPr>
          <p:spPr>
            <a:xfrm>
              <a:off x="4972428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6" name="pl765"/>
            <p:cNvSpPr/>
            <p:nvPr/>
          </p:nvSpPr>
          <p:spPr>
            <a:xfrm>
              <a:off x="5092714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7" name="pl766"/>
            <p:cNvSpPr/>
            <p:nvPr/>
          </p:nvSpPr>
          <p:spPr>
            <a:xfrm>
              <a:off x="5152857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8" name="pl767"/>
            <p:cNvSpPr/>
            <p:nvPr/>
          </p:nvSpPr>
          <p:spPr>
            <a:xfrm>
              <a:off x="3387660" y="4034396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9" name="pl768"/>
            <p:cNvSpPr/>
            <p:nvPr/>
          </p:nvSpPr>
          <p:spPr>
            <a:xfrm>
              <a:off x="3387660" y="3764458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0" name="pl769"/>
            <p:cNvSpPr/>
            <p:nvPr/>
          </p:nvSpPr>
          <p:spPr>
            <a:xfrm>
              <a:off x="3387660" y="3494521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1" name="pl770"/>
            <p:cNvSpPr/>
            <p:nvPr/>
          </p:nvSpPr>
          <p:spPr>
            <a:xfrm>
              <a:off x="3387660" y="3224583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2" name="pl771"/>
            <p:cNvSpPr/>
            <p:nvPr/>
          </p:nvSpPr>
          <p:spPr>
            <a:xfrm>
              <a:off x="3387660" y="2954646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3" name="pl772"/>
            <p:cNvSpPr/>
            <p:nvPr/>
          </p:nvSpPr>
          <p:spPr>
            <a:xfrm>
              <a:off x="3387660" y="2684708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4" name="pl773"/>
            <p:cNvSpPr/>
            <p:nvPr/>
          </p:nvSpPr>
          <p:spPr>
            <a:xfrm>
              <a:off x="3387660" y="2414771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5" name="pl774"/>
            <p:cNvSpPr/>
            <p:nvPr/>
          </p:nvSpPr>
          <p:spPr>
            <a:xfrm>
              <a:off x="3387660" y="2144833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6" name="pl775"/>
            <p:cNvSpPr/>
            <p:nvPr/>
          </p:nvSpPr>
          <p:spPr>
            <a:xfrm>
              <a:off x="3387660" y="1874895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7" name="pl776"/>
            <p:cNvSpPr/>
            <p:nvPr/>
          </p:nvSpPr>
          <p:spPr>
            <a:xfrm>
              <a:off x="3387660" y="1604958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8" name="pl777"/>
            <p:cNvSpPr/>
            <p:nvPr/>
          </p:nvSpPr>
          <p:spPr>
            <a:xfrm>
              <a:off x="3387660" y="1335020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9" name="pl778"/>
            <p:cNvSpPr/>
            <p:nvPr/>
          </p:nvSpPr>
          <p:spPr>
            <a:xfrm>
              <a:off x="3468853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0" name="pl779"/>
            <p:cNvSpPr/>
            <p:nvPr/>
          </p:nvSpPr>
          <p:spPr>
            <a:xfrm>
              <a:off x="3589139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1" name="pl780"/>
            <p:cNvSpPr/>
            <p:nvPr/>
          </p:nvSpPr>
          <p:spPr>
            <a:xfrm>
              <a:off x="3709425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2" name="pl781"/>
            <p:cNvSpPr/>
            <p:nvPr/>
          </p:nvSpPr>
          <p:spPr>
            <a:xfrm>
              <a:off x="3829711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3" name="pl782"/>
            <p:cNvSpPr/>
            <p:nvPr/>
          </p:nvSpPr>
          <p:spPr>
            <a:xfrm>
              <a:off x="3949997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4" name="pl783"/>
            <p:cNvSpPr/>
            <p:nvPr/>
          </p:nvSpPr>
          <p:spPr>
            <a:xfrm>
              <a:off x="4070283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5" name="pl784"/>
            <p:cNvSpPr/>
            <p:nvPr/>
          </p:nvSpPr>
          <p:spPr>
            <a:xfrm>
              <a:off x="4190569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6" name="pl785"/>
            <p:cNvSpPr/>
            <p:nvPr/>
          </p:nvSpPr>
          <p:spPr>
            <a:xfrm>
              <a:off x="4310855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7" name="pl786"/>
            <p:cNvSpPr/>
            <p:nvPr/>
          </p:nvSpPr>
          <p:spPr>
            <a:xfrm>
              <a:off x="4431141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8" name="pl787"/>
            <p:cNvSpPr/>
            <p:nvPr/>
          </p:nvSpPr>
          <p:spPr>
            <a:xfrm>
              <a:off x="4551427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9" name="pl788"/>
            <p:cNvSpPr/>
            <p:nvPr/>
          </p:nvSpPr>
          <p:spPr>
            <a:xfrm>
              <a:off x="4671713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0" name="pl789"/>
            <p:cNvSpPr/>
            <p:nvPr/>
          </p:nvSpPr>
          <p:spPr>
            <a:xfrm>
              <a:off x="4791999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1" name="pl790"/>
            <p:cNvSpPr/>
            <p:nvPr/>
          </p:nvSpPr>
          <p:spPr>
            <a:xfrm>
              <a:off x="4912285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2" name="pl791"/>
            <p:cNvSpPr/>
            <p:nvPr/>
          </p:nvSpPr>
          <p:spPr>
            <a:xfrm>
              <a:off x="5032571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3" name="pl792"/>
            <p:cNvSpPr/>
            <p:nvPr/>
          </p:nvSpPr>
          <p:spPr>
            <a:xfrm>
              <a:off x="3483889" y="1335020"/>
              <a:ext cx="1593790" cy="954628"/>
            </a:xfrm>
            <a:custGeom>
              <a:avLst/>
              <a:pathLst>
                <a:path w="1593790" h="954628">
                  <a:moveTo>
                    <a:pt x="0" y="0"/>
                  </a:moveTo>
                  <a:lnTo>
                    <a:pt x="30071" y="0"/>
                  </a:lnTo>
                  <a:lnTo>
                    <a:pt x="30071" y="0"/>
                  </a:lnTo>
                  <a:lnTo>
                    <a:pt x="60143" y="0"/>
                  </a:lnTo>
                  <a:lnTo>
                    <a:pt x="60143" y="0"/>
                  </a:lnTo>
                  <a:lnTo>
                    <a:pt x="90214" y="0"/>
                  </a:lnTo>
                  <a:lnTo>
                    <a:pt x="90214" y="0"/>
                  </a:lnTo>
                  <a:lnTo>
                    <a:pt x="120286" y="0"/>
                  </a:lnTo>
                  <a:lnTo>
                    <a:pt x="120286" y="0"/>
                  </a:lnTo>
                  <a:lnTo>
                    <a:pt x="150357" y="0"/>
                  </a:lnTo>
                  <a:lnTo>
                    <a:pt x="150357" y="0"/>
                  </a:lnTo>
                  <a:lnTo>
                    <a:pt x="180429" y="0"/>
                  </a:lnTo>
                  <a:lnTo>
                    <a:pt x="180429" y="0"/>
                  </a:lnTo>
                  <a:lnTo>
                    <a:pt x="210500" y="0"/>
                  </a:lnTo>
                  <a:lnTo>
                    <a:pt x="210500" y="0"/>
                  </a:lnTo>
                  <a:lnTo>
                    <a:pt x="240572" y="0"/>
                  </a:lnTo>
                  <a:lnTo>
                    <a:pt x="240572" y="0"/>
                  </a:lnTo>
                  <a:lnTo>
                    <a:pt x="270643" y="0"/>
                  </a:lnTo>
                  <a:lnTo>
                    <a:pt x="270643" y="0"/>
                  </a:lnTo>
                  <a:lnTo>
                    <a:pt x="300715" y="0"/>
                  </a:lnTo>
                  <a:lnTo>
                    <a:pt x="300715" y="0"/>
                  </a:lnTo>
                  <a:lnTo>
                    <a:pt x="330786" y="0"/>
                  </a:lnTo>
                  <a:lnTo>
                    <a:pt x="330786" y="2"/>
                  </a:lnTo>
                  <a:lnTo>
                    <a:pt x="360858" y="2"/>
                  </a:lnTo>
                  <a:lnTo>
                    <a:pt x="360858" y="4"/>
                  </a:lnTo>
                  <a:lnTo>
                    <a:pt x="390929" y="4"/>
                  </a:lnTo>
                  <a:lnTo>
                    <a:pt x="390929" y="9"/>
                  </a:lnTo>
                  <a:lnTo>
                    <a:pt x="421001" y="9"/>
                  </a:lnTo>
                  <a:lnTo>
                    <a:pt x="421001" y="19"/>
                  </a:lnTo>
                  <a:lnTo>
                    <a:pt x="451072" y="19"/>
                  </a:lnTo>
                  <a:lnTo>
                    <a:pt x="451072" y="42"/>
                  </a:lnTo>
                  <a:lnTo>
                    <a:pt x="481144" y="42"/>
                  </a:lnTo>
                  <a:lnTo>
                    <a:pt x="481144" y="88"/>
                  </a:lnTo>
                  <a:lnTo>
                    <a:pt x="511215" y="88"/>
                  </a:lnTo>
                  <a:lnTo>
                    <a:pt x="511215" y="187"/>
                  </a:lnTo>
                  <a:lnTo>
                    <a:pt x="541287" y="187"/>
                  </a:lnTo>
                  <a:lnTo>
                    <a:pt x="541287" y="394"/>
                  </a:lnTo>
                  <a:lnTo>
                    <a:pt x="571358" y="394"/>
                  </a:lnTo>
                  <a:lnTo>
                    <a:pt x="571358" y="829"/>
                  </a:lnTo>
                  <a:lnTo>
                    <a:pt x="601430" y="829"/>
                  </a:lnTo>
                  <a:lnTo>
                    <a:pt x="601430" y="1731"/>
                  </a:lnTo>
                  <a:lnTo>
                    <a:pt x="631501" y="1731"/>
                  </a:lnTo>
                  <a:lnTo>
                    <a:pt x="631501" y="3579"/>
                  </a:lnTo>
                  <a:lnTo>
                    <a:pt x="661573" y="3579"/>
                  </a:lnTo>
                  <a:lnTo>
                    <a:pt x="661573" y="7143"/>
                  </a:lnTo>
                  <a:lnTo>
                    <a:pt x="691644" y="7143"/>
                  </a:lnTo>
                  <a:lnTo>
                    <a:pt x="691644" y="13877"/>
                  </a:lnTo>
                  <a:lnTo>
                    <a:pt x="721716" y="13877"/>
                  </a:lnTo>
                  <a:lnTo>
                    <a:pt x="721716" y="25419"/>
                  </a:lnTo>
                  <a:lnTo>
                    <a:pt x="751787" y="25419"/>
                  </a:lnTo>
                  <a:lnTo>
                    <a:pt x="751787" y="43038"/>
                  </a:lnTo>
                  <a:lnTo>
                    <a:pt x="781859" y="43038"/>
                  </a:lnTo>
                  <a:lnTo>
                    <a:pt x="781859" y="62673"/>
                  </a:lnTo>
                  <a:lnTo>
                    <a:pt x="811930" y="62673"/>
                  </a:lnTo>
                  <a:lnTo>
                    <a:pt x="811930" y="83891"/>
                  </a:lnTo>
                  <a:lnTo>
                    <a:pt x="842002" y="83891"/>
                  </a:lnTo>
                  <a:lnTo>
                    <a:pt x="842002" y="106130"/>
                  </a:lnTo>
                  <a:lnTo>
                    <a:pt x="872073" y="106130"/>
                  </a:lnTo>
                  <a:lnTo>
                    <a:pt x="872073" y="134167"/>
                  </a:lnTo>
                  <a:lnTo>
                    <a:pt x="902145" y="134167"/>
                  </a:lnTo>
                  <a:lnTo>
                    <a:pt x="902145" y="171873"/>
                  </a:lnTo>
                  <a:lnTo>
                    <a:pt x="932216" y="171873"/>
                  </a:lnTo>
                  <a:lnTo>
                    <a:pt x="932216" y="219916"/>
                  </a:lnTo>
                  <a:lnTo>
                    <a:pt x="962288" y="219916"/>
                  </a:lnTo>
                  <a:lnTo>
                    <a:pt x="962288" y="279451"/>
                  </a:lnTo>
                  <a:lnTo>
                    <a:pt x="992359" y="279451"/>
                  </a:lnTo>
                  <a:lnTo>
                    <a:pt x="992359" y="346872"/>
                  </a:lnTo>
                  <a:lnTo>
                    <a:pt x="1022431" y="346872"/>
                  </a:lnTo>
                  <a:lnTo>
                    <a:pt x="1022431" y="420448"/>
                  </a:lnTo>
                  <a:lnTo>
                    <a:pt x="1052502" y="420448"/>
                  </a:lnTo>
                  <a:lnTo>
                    <a:pt x="1052502" y="497095"/>
                  </a:lnTo>
                  <a:lnTo>
                    <a:pt x="1082574" y="497095"/>
                  </a:lnTo>
                  <a:lnTo>
                    <a:pt x="1082574" y="560899"/>
                  </a:lnTo>
                  <a:lnTo>
                    <a:pt x="1112645" y="560899"/>
                  </a:lnTo>
                  <a:lnTo>
                    <a:pt x="1112645" y="608626"/>
                  </a:lnTo>
                  <a:lnTo>
                    <a:pt x="1142717" y="608626"/>
                  </a:lnTo>
                  <a:lnTo>
                    <a:pt x="1142717" y="647101"/>
                  </a:lnTo>
                  <a:lnTo>
                    <a:pt x="1172788" y="647101"/>
                  </a:lnTo>
                  <a:lnTo>
                    <a:pt x="1172788" y="678046"/>
                  </a:lnTo>
                  <a:lnTo>
                    <a:pt x="1202860" y="678046"/>
                  </a:lnTo>
                  <a:lnTo>
                    <a:pt x="1202860" y="700901"/>
                  </a:lnTo>
                  <a:lnTo>
                    <a:pt x="1232931" y="700901"/>
                  </a:lnTo>
                  <a:lnTo>
                    <a:pt x="1232931" y="720020"/>
                  </a:lnTo>
                  <a:lnTo>
                    <a:pt x="1263003" y="720020"/>
                  </a:lnTo>
                  <a:lnTo>
                    <a:pt x="1263003" y="739774"/>
                  </a:lnTo>
                  <a:lnTo>
                    <a:pt x="1293075" y="739774"/>
                  </a:lnTo>
                  <a:lnTo>
                    <a:pt x="1293075" y="762844"/>
                  </a:lnTo>
                  <a:lnTo>
                    <a:pt x="1323146" y="762844"/>
                  </a:lnTo>
                  <a:lnTo>
                    <a:pt x="1323146" y="792027"/>
                  </a:lnTo>
                  <a:lnTo>
                    <a:pt x="1353218" y="792027"/>
                  </a:lnTo>
                  <a:lnTo>
                    <a:pt x="1353218" y="824904"/>
                  </a:lnTo>
                  <a:lnTo>
                    <a:pt x="1383289" y="824904"/>
                  </a:lnTo>
                  <a:lnTo>
                    <a:pt x="1383289" y="860535"/>
                  </a:lnTo>
                  <a:lnTo>
                    <a:pt x="1413361" y="860535"/>
                  </a:lnTo>
                  <a:lnTo>
                    <a:pt x="1413361" y="892227"/>
                  </a:lnTo>
                  <a:lnTo>
                    <a:pt x="1443432" y="892227"/>
                  </a:lnTo>
                  <a:lnTo>
                    <a:pt x="1443432" y="917460"/>
                  </a:lnTo>
                  <a:lnTo>
                    <a:pt x="1473504" y="917460"/>
                  </a:lnTo>
                  <a:lnTo>
                    <a:pt x="1473504" y="932949"/>
                  </a:lnTo>
                  <a:lnTo>
                    <a:pt x="1503575" y="932949"/>
                  </a:lnTo>
                  <a:lnTo>
                    <a:pt x="1503575" y="942370"/>
                  </a:lnTo>
                  <a:lnTo>
                    <a:pt x="1533647" y="942370"/>
                  </a:lnTo>
                  <a:lnTo>
                    <a:pt x="1533647" y="948048"/>
                  </a:lnTo>
                  <a:lnTo>
                    <a:pt x="1563718" y="948048"/>
                  </a:lnTo>
                  <a:lnTo>
                    <a:pt x="1563718" y="951906"/>
                  </a:lnTo>
                  <a:lnTo>
                    <a:pt x="1593790" y="951906"/>
                  </a:lnTo>
                  <a:lnTo>
                    <a:pt x="1593790" y="954628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4" name="pl793"/>
            <p:cNvSpPr/>
            <p:nvPr/>
          </p:nvSpPr>
          <p:spPr>
            <a:xfrm>
              <a:off x="3483889" y="1335020"/>
              <a:ext cx="1593790" cy="795499"/>
            </a:xfrm>
            <a:custGeom>
              <a:avLst/>
              <a:pathLst>
                <a:path w="1593790" h="795499">
                  <a:moveTo>
                    <a:pt x="0" y="0"/>
                  </a:moveTo>
                  <a:lnTo>
                    <a:pt x="30071" y="0"/>
                  </a:lnTo>
                  <a:lnTo>
                    <a:pt x="30071" y="0"/>
                  </a:lnTo>
                  <a:lnTo>
                    <a:pt x="60143" y="0"/>
                  </a:lnTo>
                  <a:lnTo>
                    <a:pt x="60143" y="0"/>
                  </a:lnTo>
                  <a:lnTo>
                    <a:pt x="90214" y="0"/>
                  </a:lnTo>
                  <a:lnTo>
                    <a:pt x="90214" y="0"/>
                  </a:lnTo>
                  <a:lnTo>
                    <a:pt x="120286" y="0"/>
                  </a:lnTo>
                  <a:lnTo>
                    <a:pt x="120286" y="0"/>
                  </a:lnTo>
                  <a:lnTo>
                    <a:pt x="150357" y="0"/>
                  </a:lnTo>
                  <a:lnTo>
                    <a:pt x="150357" y="0"/>
                  </a:lnTo>
                  <a:lnTo>
                    <a:pt x="180429" y="0"/>
                  </a:lnTo>
                  <a:lnTo>
                    <a:pt x="180429" y="0"/>
                  </a:lnTo>
                  <a:lnTo>
                    <a:pt x="210500" y="0"/>
                  </a:lnTo>
                  <a:lnTo>
                    <a:pt x="210500" y="0"/>
                  </a:lnTo>
                  <a:lnTo>
                    <a:pt x="240572" y="0"/>
                  </a:lnTo>
                  <a:lnTo>
                    <a:pt x="240572" y="0"/>
                  </a:lnTo>
                  <a:lnTo>
                    <a:pt x="270643" y="0"/>
                  </a:lnTo>
                  <a:lnTo>
                    <a:pt x="270643" y="0"/>
                  </a:lnTo>
                  <a:lnTo>
                    <a:pt x="300715" y="0"/>
                  </a:lnTo>
                  <a:lnTo>
                    <a:pt x="300715" y="0"/>
                  </a:lnTo>
                  <a:lnTo>
                    <a:pt x="330786" y="0"/>
                  </a:lnTo>
                  <a:lnTo>
                    <a:pt x="330786" y="1"/>
                  </a:lnTo>
                  <a:lnTo>
                    <a:pt x="360858" y="1"/>
                  </a:lnTo>
                  <a:lnTo>
                    <a:pt x="360858" y="3"/>
                  </a:lnTo>
                  <a:lnTo>
                    <a:pt x="390929" y="3"/>
                  </a:lnTo>
                  <a:lnTo>
                    <a:pt x="390929" y="7"/>
                  </a:lnTo>
                  <a:lnTo>
                    <a:pt x="421001" y="7"/>
                  </a:lnTo>
                  <a:lnTo>
                    <a:pt x="421001" y="15"/>
                  </a:lnTo>
                  <a:lnTo>
                    <a:pt x="451072" y="15"/>
                  </a:lnTo>
                  <a:lnTo>
                    <a:pt x="451072" y="33"/>
                  </a:lnTo>
                  <a:lnTo>
                    <a:pt x="481144" y="33"/>
                  </a:lnTo>
                  <a:lnTo>
                    <a:pt x="481144" y="71"/>
                  </a:lnTo>
                  <a:lnTo>
                    <a:pt x="511215" y="71"/>
                  </a:lnTo>
                  <a:lnTo>
                    <a:pt x="511215" y="149"/>
                  </a:lnTo>
                  <a:lnTo>
                    <a:pt x="541287" y="149"/>
                  </a:lnTo>
                  <a:lnTo>
                    <a:pt x="541287" y="315"/>
                  </a:lnTo>
                  <a:lnTo>
                    <a:pt x="571358" y="315"/>
                  </a:lnTo>
                  <a:lnTo>
                    <a:pt x="571358" y="664"/>
                  </a:lnTo>
                  <a:lnTo>
                    <a:pt x="601430" y="664"/>
                  </a:lnTo>
                  <a:lnTo>
                    <a:pt x="601430" y="1384"/>
                  </a:lnTo>
                  <a:lnTo>
                    <a:pt x="631501" y="1384"/>
                  </a:lnTo>
                  <a:lnTo>
                    <a:pt x="631501" y="2864"/>
                  </a:lnTo>
                  <a:lnTo>
                    <a:pt x="661573" y="2864"/>
                  </a:lnTo>
                  <a:lnTo>
                    <a:pt x="661573" y="5716"/>
                  </a:lnTo>
                  <a:lnTo>
                    <a:pt x="691644" y="5716"/>
                  </a:lnTo>
                  <a:lnTo>
                    <a:pt x="691644" y="11107"/>
                  </a:lnTo>
                  <a:lnTo>
                    <a:pt x="721716" y="11107"/>
                  </a:lnTo>
                  <a:lnTo>
                    <a:pt x="721716" y="20354"/>
                  </a:lnTo>
                  <a:lnTo>
                    <a:pt x="751787" y="20354"/>
                  </a:lnTo>
                  <a:lnTo>
                    <a:pt x="751787" y="34485"/>
                  </a:lnTo>
                  <a:lnTo>
                    <a:pt x="781859" y="34485"/>
                  </a:lnTo>
                  <a:lnTo>
                    <a:pt x="781859" y="50255"/>
                  </a:lnTo>
                  <a:lnTo>
                    <a:pt x="811930" y="50255"/>
                  </a:lnTo>
                  <a:lnTo>
                    <a:pt x="811930" y="67324"/>
                  </a:lnTo>
                  <a:lnTo>
                    <a:pt x="842002" y="67324"/>
                  </a:lnTo>
                  <a:lnTo>
                    <a:pt x="842002" y="85243"/>
                  </a:lnTo>
                  <a:lnTo>
                    <a:pt x="872073" y="85243"/>
                  </a:lnTo>
                  <a:lnTo>
                    <a:pt x="872073" y="107878"/>
                  </a:lnTo>
                  <a:lnTo>
                    <a:pt x="902145" y="107878"/>
                  </a:lnTo>
                  <a:lnTo>
                    <a:pt x="902145" y="138397"/>
                  </a:lnTo>
                  <a:lnTo>
                    <a:pt x="932216" y="138397"/>
                  </a:lnTo>
                  <a:lnTo>
                    <a:pt x="932216" y="177415"/>
                  </a:lnTo>
                  <a:lnTo>
                    <a:pt x="962288" y="177415"/>
                  </a:lnTo>
                  <a:lnTo>
                    <a:pt x="962288" y="225977"/>
                  </a:lnTo>
                  <a:lnTo>
                    <a:pt x="992359" y="225977"/>
                  </a:lnTo>
                  <a:lnTo>
                    <a:pt x="992359" y="281261"/>
                  </a:lnTo>
                  <a:lnTo>
                    <a:pt x="1022431" y="281261"/>
                  </a:lnTo>
                  <a:lnTo>
                    <a:pt x="1022431" y="341955"/>
                  </a:lnTo>
                  <a:lnTo>
                    <a:pt x="1052502" y="341955"/>
                  </a:lnTo>
                  <a:lnTo>
                    <a:pt x="1052502" y="405601"/>
                  </a:lnTo>
                  <a:lnTo>
                    <a:pt x="1082574" y="405601"/>
                  </a:lnTo>
                  <a:lnTo>
                    <a:pt x="1082574" y="458920"/>
                  </a:lnTo>
                  <a:lnTo>
                    <a:pt x="1112645" y="458920"/>
                  </a:lnTo>
                  <a:lnTo>
                    <a:pt x="1112645" y="499013"/>
                  </a:lnTo>
                  <a:lnTo>
                    <a:pt x="1142717" y="499013"/>
                  </a:lnTo>
                  <a:lnTo>
                    <a:pt x="1142717" y="531467"/>
                  </a:lnTo>
                  <a:lnTo>
                    <a:pt x="1172788" y="531467"/>
                  </a:lnTo>
                  <a:lnTo>
                    <a:pt x="1172788" y="557657"/>
                  </a:lnTo>
                  <a:lnTo>
                    <a:pt x="1202860" y="557657"/>
                  </a:lnTo>
                  <a:lnTo>
                    <a:pt x="1202860" y="577052"/>
                  </a:lnTo>
                  <a:lnTo>
                    <a:pt x="1232931" y="577052"/>
                  </a:lnTo>
                  <a:lnTo>
                    <a:pt x="1232931" y="593311"/>
                  </a:lnTo>
                  <a:lnTo>
                    <a:pt x="1263003" y="593311"/>
                  </a:lnTo>
                  <a:lnTo>
                    <a:pt x="1263003" y="610143"/>
                  </a:lnTo>
                  <a:lnTo>
                    <a:pt x="1293075" y="610143"/>
                  </a:lnTo>
                  <a:lnTo>
                    <a:pt x="1293075" y="629843"/>
                  </a:lnTo>
                  <a:lnTo>
                    <a:pt x="1323146" y="629843"/>
                  </a:lnTo>
                  <a:lnTo>
                    <a:pt x="1323146" y="654830"/>
                  </a:lnTo>
                  <a:lnTo>
                    <a:pt x="1353218" y="654830"/>
                  </a:lnTo>
                  <a:lnTo>
                    <a:pt x="1353218" y="683072"/>
                  </a:lnTo>
                  <a:lnTo>
                    <a:pt x="1383289" y="683072"/>
                  </a:lnTo>
                  <a:lnTo>
                    <a:pt x="1383289" y="713793"/>
                  </a:lnTo>
                  <a:lnTo>
                    <a:pt x="1413361" y="713793"/>
                  </a:lnTo>
                  <a:lnTo>
                    <a:pt x="1413361" y="741217"/>
                  </a:lnTo>
                  <a:lnTo>
                    <a:pt x="1443432" y="741217"/>
                  </a:lnTo>
                  <a:lnTo>
                    <a:pt x="1443432" y="763121"/>
                  </a:lnTo>
                  <a:lnTo>
                    <a:pt x="1473504" y="763121"/>
                  </a:lnTo>
                  <a:lnTo>
                    <a:pt x="1473504" y="776597"/>
                  </a:lnTo>
                  <a:lnTo>
                    <a:pt x="1503575" y="776597"/>
                  </a:lnTo>
                  <a:lnTo>
                    <a:pt x="1503575" y="784806"/>
                  </a:lnTo>
                  <a:lnTo>
                    <a:pt x="1533647" y="784806"/>
                  </a:lnTo>
                  <a:lnTo>
                    <a:pt x="1533647" y="789757"/>
                  </a:lnTo>
                  <a:lnTo>
                    <a:pt x="1563718" y="789757"/>
                  </a:lnTo>
                  <a:lnTo>
                    <a:pt x="1563718" y="793124"/>
                  </a:lnTo>
                  <a:lnTo>
                    <a:pt x="1593790" y="793124"/>
                  </a:lnTo>
                  <a:lnTo>
                    <a:pt x="1593790" y="795499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5" name="pl794"/>
            <p:cNvSpPr/>
            <p:nvPr/>
          </p:nvSpPr>
          <p:spPr>
            <a:xfrm>
              <a:off x="3483889" y="1335020"/>
              <a:ext cx="1593790" cy="529184"/>
            </a:xfrm>
            <a:custGeom>
              <a:avLst/>
              <a:pathLst>
                <a:path w="1593790" h="529184">
                  <a:moveTo>
                    <a:pt x="0" y="0"/>
                  </a:moveTo>
                  <a:lnTo>
                    <a:pt x="30071" y="0"/>
                  </a:lnTo>
                  <a:lnTo>
                    <a:pt x="30071" y="0"/>
                  </a:lnTo>
                  <a:lnTo>
                    <a:pt x="60143" y="0"/>
                  </a:lnTo>
                  <a:lnTo>
                    <a:pt x="60143" y="0"/>
                  </a:lnTo>
                  <a:lnTo>
                    <a:pt x="90214" y="0"/>
                  </a:lnTo>
                  <a:lnTo>
                    <a:pt x="90214" y="0"/>
                  </a:lnTo>
                  <a:lnTo>
                    <a:pt x="120286" y="0"/>
                  </a:lnTo>
                  <a:lnTo>
                    <a:pt x="120286" y="0"/>
                  </a:lnTo>
                  <a:lnTo>
                    <a:pt x="150357" y="0"/>
                  </a:lnTo>
                  <a:lnTo>
                    <a:pt x="150357" y="0"/>
                  </a:lnTo>
                  <a:lnTo>
                    <a:pt x="180429" y="0"/>
                  </a:lnTo>
                  <a:lnTo>
                    <a:pt x="180429" y="0"/>
                  </a:lnTo>
                  <a:lnTo>
                    <a:pt x="210500" y="0"/>
                  </a:lnTo>
                  <a:lnTo>
                    <a:pt x="210500" y="0"/>
                  </a:lnTo>
                  <a:lnTo>
                    <a:pt x="240572" y="0"/>
                  </a:lnTo>
                  <a:lnTo>
                    <a:pt x="240572" y="0"/>
                  </a:lnTo>
                  <a:lnTo>
                    <a:pt x="270643" y="0"/>
                  </a:lnTo>
                  <a:lnTo>
                    <a:pt x="270643" y="0"/>
                  </a:lnTo>
                  <a:lnTo>
                    <a:pt x="300715" y="0"/>
                  </a:lnTo>
                  <a:lnTo>
                    <a:pt x="300715" y="0"/>
                  </a:lnTo>
                  <a:lnTo>
                    <a:pt x="330786" y="0"/>
                  </a:lnTo>
                  <a:lnTo>
                    <a:pt x="330786" y="1"/>
                  </a:lnTo>
                  <a:lnTo>
                    <a:pt x="360858" y="1"/>
                  </a:lnTo>
                  <a:lnTo>
                    <a:pt x="360858" y="2"/>
                  </a:lnTo>
                  <a:lnTo>
                    <a:pt x="390929" y="2"/>
                  </a:lnTo>
                  <a:lnTo>
                    <a:pt x="390929" y="4"/>
                  </a:lnTo>
                  <a:lnTo>
                    <a:pt x="421001" y="4"/>
                  </a:lnTo>
                  <a:lnTo>
                    <a:pt x="421001" y="9"/>
                  </a:lnTo>
                  <a:lnTo>
                    <a:pt x="451072" y="9"/>
                  </a:lnTo>
                  <a:lnTo>
                    <a:pt x="451072" y="21"/>
                  </a:lnTo>
                  <a:lnTo>
                    <a:pt x="481144" y="21"/>
                  </a:lnTo>
                  <a:lnTo>
                    <a:pt x="481144" y="44"/>
                  </a:lnTo>
                  <a:lnTo>
                    <a:pt x="511215" y="44"/>
                  </a:lnTo>
                  <a:lnTo>
                    <a:pt x="511215" y="93"/>
                  </a:lnTo>
                  <a:lnTo>
                    <a:pt x="541287" y="93"/>
                  </a:lnTo>
                  <a:lnTo>
                    <a:pt x="541287" y="197"/>
                  </a:lnTo>
                  <a:lnTo>
                    <a:pt x="571358" y="197"/>
                  </a:lnTo>
                  <a:lnTo>
                    <a:pt x="571358" y="415"/>
                  </a:lnTo>
                  <a:lnTo>
                    <a:pt x="601430" y="415"/>
                  </a:lnTo>
                  <a:lnTo>
                    <a:pt x="601430" y="865"/>
                  </a:lnTo>
                  <a:lnTo>
                    <a:pt x="631501" y="865"/>
                  </a:lnTo>
                  <a:lnTo>
                    <a:pt x="631501" y="1790"/>
                  </a:lnTo>
                  <a:lnTo>
                    <a:pt x="661573" y="1790"/>
                  </a:lnTo>
                  <a:lnTo>
                    <a:pt x="661573" y="3573"/>
                  </a:lnTo>
                  <a:lnTo>
                    <a:pt x="691644" y="3573"/>
                  </a:lnTo>
                  <a:lnTo>
                    <a:pt x="691644" y="6947"/>
                  </a:lnTo>
                  <a:lnTo>
                    <a:pt x="721716" y="6947"/>
                  </a:lnTo>
                  <a:lnTo>
                    <a:pt x="721716" y="12739"/>
                  </a:lnTo>
                  <a:lnTo>
                    <a:pt x="751787" y="12739"/>
                  </a:lnTo>
                  <a:lnTo>
                    <a:pt x="751787" y="21605"/>
                  </a:lnTo>
                  <a:lnTo>
                    <a:pt x="781859" y="21605"/>
                  </a:lnTo>
                  <a:lnTo>
                    <a:pt x="781859" y="31520"/>
                  </a:lnTo>
                  <a:lnTo>
                    <a:pt x="811930" y="31520"/>
                  </a:lnTo>
                  <a:lnTo>
                    <a:pt x="811930" y="42276"/>
                  </a:lnTo>
                  <a:lnTo>
                    <a:pt x="842002" y="42276"/>
                  </a:lnTo>
                  <a:lnTo>
                    <a:pt x="842002" y="53597"/>
                  </a:lnTo>
                  <a:lnTo>
                    <a:pt x="872073" y="53597"/>
                  </a:lnTo>
                  <a:lnTo>
                    <a:pt x="872073" y="67938"/>
                  </a:lnTo>
                  <a:lnTo>
                    <a:pt x="902145" y="67938"/>
                  </a:lnTo>
                  <a:lnTo>
                    <a:pt x="902145" y="87349"/>
                  </a:lnTo>
                  <a:lnTo>
                    <a:pt x="932216" y="87349"/>
                  </a:lnTo>
                  <a:lnTo>
                    <a:pt x="932216" y="112294"/>
                  </a:lnTo>
                  <a:lnTo>
                    <a:pt x="962288" y="112294"/>
                  </a:lnTo>
                  <a:lnTo>
                    <a:pt x="962288" y="143542"/>
                  </a:lnTo>
                  <a:lnTo>
                    <a:pt x="992359" y="143542"/>
                  </a:lnTo>
                  <a:lnTo>
                    <a:pt x="992359" y="179397"/>
                  </a:lnTo>
                  <a:lnTo>
                    <a:pt x="1022431" y="179397"/>
                  </a:lnTo>
                  <a:lnTo>
                    <a:pt x="1022431" y="219117"/>
                  </a:lnTo>
                  <a:lnTo>
                    <a:pt x="1052502" y="219117"/>
                  </a:lnTo>
                  <a:lnTo>
                    <a:pt x="1052502" y="261183"/>
                  </a:lnTo>
                  <a:lnTo>
                    <a:pt x="1082574" y="261183"/>
                  </a:lnTo>
                  <a:lnTo>
                    <a:pt x="1082574" y="296762"/>
                  </a:lnTo>
                  <a:lnTo>
                    <a:pt x="1112645" y="296762"/>
                  </a:lnTo>
                  <a:lnTo>
                    <a:pt x="1112645" y="323724"/>
                  </a:lnTo>
                  <a:lnTo>
                    <a:pt x="1142717" y="323724"/>
                  </a:lnTo>
                  <a:lnTo>
                    <a:pt x="1142717" y="345685"/>
                  </a:lnTo>
                  <a:lnTo>
                    <a:pt x="1172788" y="345685"/>
                  </a:lnTo>
                  <a:lnTo>
                    <a:pt x="1172788" y="363497"/>
                  </a:lnTo>
                  <a:lnTo>
                    <a:pt x="1202860" y="363497"/>
                  </a:lnTo>
                  <a:lnTo>
                    <a:pt x="1202860" y="376740"/>
                  </a:lnTo>
                  <a:lnTo>
                    <a:pt x="1232931" y="376740"/>
                  </a:lnTo>
                  <a:lnTo>
                    <a:pt x="1232931" y="387877"/>
                  </a:lnTo>
                  <a:lnTo>
                    <a:pt x="1263003" y="387877"/>
                  </a:lnTo>
                  <a:lnTo>
                    <a:pt x="1263003" y="399441"/>
                  </a:lnTo>
                  <a:lnTo>
                    <a:pt x="1293075" y="399441"/>
                  </a:lnTo>
                  <a:lnTo>
                    <a:pt x="1293075" y="413019"/>
                  </a:lnTo>
                  <a:lnTo>
                    <a:pt x="1323146" y="413019"/>
                  </a:lnTo>
                  <a:lnTo>
                    <a:pt x="1323146" y="430312"/>
                  </a:lnTo>
                  <a:lnTo>
                    <a:pt x="1353218" y="430312"/>
                  </a:lnTo>
                  <a:lnTo>
                    <a:pt x="1353218" y="449952"/>
                  </a:lnTo>
                  <a:lnTo>
                    <a:pt x="1383289" y="449952"/>
                  </a:lnTo>
                  <a:lnTo>
                    <a:pt x="1383289" y="471434"/>
                  </a:lnTo>
                  <a:lnTo>
                    <a:pt x="1413361" y="471434"/>
                  </a:lnTo>
                  <a:lnTo>
                    <a:pt x="1413361" y="490717"/>
                  </a:lnTo>
                  <a:lnTo>
                    <a:pt x="1443432" y="490717"/>
                  </a:lnTo>
                  <a:lnTo>
                    <a:pt x="1443432" y="506190"/>
                  </a:lnTo>
                  <a:lnTo>
                    <a:pt x="1473504" y="506190"/>
                  </a:lnTo>
                  <a:lnTo>
                    <a:pt x="1473504" y="515743"/>
                  </a:lnTo>
                  <a:lnTo>
                    <a:pt x="1503575" y="515743"/>
                  </a:lnTo>
                  <a:lnTo>
                    <a:pt x="1503575" y="521574"/>
                  </a:lnTo>
                  <a:lnTo>
                    <a:pt x="1533647" y="521574"/>
                  </a:lnTo>
                  <a:lnTo>
                    <a:pt x="1533647" y="525096"/>
                  </a:lnTo>
                  <a:lnTo>
                    <a:pt x="1563718" y="525096"/>
                  </a:lnTo>
                  <a:lnTo>
                    <a:pt x="1563718" y="527492"/>
                  </a:lnTo>
                  <a:lnTo>
                    <a:pt x="1593790" y="527492"/>
                  </a:lnTo>
                  <a:lnTo>
                    <a:pt x="1593790" y="529184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6" name="tx795"/>
            <p:cNvSpPr/>
            <p:nvPr/>
          </p:nvSpPr>
          <p:spPr>
            <a:xfrm>
              <a:off x="4956291" y="2173378"/>
              <a:ext cx="151735" cy="901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38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65</a:t>
              </a:r>
            </a:p>
          </p:txBody>
        </p:sp>
        <p:sp>
          <p:nvSpPr>
            <p:cNvPr id="797" name="tx796"/>
            <p:cNvSpPr/>
            <p:nvPr/>
          </p:nvSpPr>
          <p:spPr>
            <a:xfrm>
              <a:off x="4956291" y="2017510"/>
              <a:ext cx="151735" cy="86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38">
                  <a:solidFill>
                    <a:srgbClr val="00BA38">
                      <a:alpha val="100000"/>
                    </a:srgbClr>
                  </a:solidFill>
                  <a:latin typeface="DejaVu Sans"/>
                  <a:cs typeface="DejaVu Sans"/>
                </a:rPr>
                <a:t>71</a:t>
              </a:r>
            </a:p>
          </p:txBody>
        </p:sp>
        <p:sp>
          <p:nvSpPr>
            <p:cNvPr id="798" name="tx797"/>
            <p:cNvSpPr/>
            <p:nvPr/>
          </p:nvSpPr>
          <p:spPr>
            <a:xfrm>
              <a:off x="4956291" y="1747935"/>
              <a:ext cx="151735" cy="901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38">
                  <a:solidFill>
                    <a:srgbClr val="619CFF">
                      <a:alpha val="100000"/>
                    </a:srgbClr>
                  </a:solidFill>
                  <a:latin typeface="DejaVu Sans"/>
                  <a:cs typeface="DejaVu Sans"/>
                </a:rPr>
                <a:t>80</a:t>
              </a:r>
            </a:p>
          </p:txBody>
        </p:sp>
        <p:sp>
          <p:nvSpPr>
            <p:cNvPr id="799" name="tx798"/>
            <p:cNvSpPr/>
            <p:nvPr/>
          </p:nvSpPr>
          <p:spPr>
            <a:xfrm>
              <a:off x="5227495" y="3698274"/>
              <a:ext cx="1149083" cy="110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100% of the sample</a:t>
              </a:r>
            </a:p>
          </p:txBody>
        </p:sp>
        <p:sp>
          <p:nvSpPr>
            <p:cNvPr id="800" name="tx799"/>
            <p:cNvSpPr/>
            <p:nvPr/>
          </p:nvSpPr>
          <p:spPr>
            <a:xfrm>
              <a:off x="5227495" y="3862866"/>
              <a:ext cx="1202382" cy="110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sets (n) has p &lt; 0.05</a:t>
              </a:r>
            </a:p>
          </p:txBody>
        </p:sp>
        <p:sp>
          <p:nvSpPr>
            <p:cNvPr id="801" name="tx800"/>
            <p:cNvSpPr/>
            <p:nvPr/>
          </p:nvSpPr>
          <p:spPr>
            <a:xfrm>
              <a:off x="5227495" y="4027458"/>
              <a:ext cx="1074408" cy="110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(global test of Trt.)</a:t>
              </a:r>
            </a:p>
          </p:txBody>
        </p:sp>
        <p:sp>
          <p:nvSpPr>
            <p:cNvPr id="802" name="rc801"/>
            <p:cNvSpPr/>
            <p:nvPr/>
          </p:nvSpPr>
          <p:spPr>
            <a:xfrm>
              <a:off x="1531823" y="983989"/>
              <a:ext cx="1786247" cy="2160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3" name="tx802"/>
            <p:cNvSpPr/>
            <p:nvPr/>
          </p:nvSpPr>
          <p:spPr>
            <a:xfrm>
              <a:off x="2000744" y="1024598"/>
              <a:ext cx="848404" cy="10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Sample (n = 4)</a:t>
              </a:r>
            </a:p>
          </p:txBody>
        </p:sp>
        <p:sp>
          <p:nvSpPr>
            <p:cNvPr id="804" name="rc803"/>
            <p:cNvSpPr/>
            <p:nvPr/>
          </p:nvSpPr>
          <p:spPr>
            <a:xfrm>
              <a:off x="3387660" y="983989"/>
              <a:ext cx="1786247" cy="2160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5" name="tx804"/>
            <p:cNvSpPr/>
            <p:nvPr/>
          </p:nvSpPr>
          <p:spPr>
            <a:xfrm>
              <a:off x="3793225" y="1024598"/>
              <a:ext cx="975116" cy="10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Population / truth</a:t>
              </a:r>
            </a:p>
          </p:txBody>
        </p:sp>
        <p:sp>
          <p:nvSpPr>
            <p:cNvPr id="806" name="pl805"/>
            <p:cNvSpPr/>
            <p:nvPr/>
          </p:nvSpPr>
          <p:spPr>
            <a:xfrm>
              <a:off x="161301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7" name="pl806"/>
            <p:cNvSpPr/>
            <p:nvPr/>
          </p:nvSpPr>
          <p:spPr>
            <a:xfrm>
              <a:off x="173330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8" name="pl807"/>
            <p:cNvSpPr/>
            <p:nvPr/>
          </p:nvSpPr>
          <p:spPr>
            <a:xfrm>
              <a:off x="185358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9" name="pl808"/>
            <p:cNvSpPr/>
            <p:nvPr/>
          </p:nvSpPr>
          <p:spPr>
            <a:xfrm>
              <a:off x="197387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0" name="pl809"/>
            <p:cNvSpPr/>
            <p:nvPr/>
          </p:nvSpPr>
          <p:spPr>
            <a:xfrm>
              <a:off x="209416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1" name="pl810"/>
            <p:cNvSpPr/>
            <p:nvPr/>
          </p:nvSpPr>
          <p:spPr>
            <a:xfrm>
              <a:off x="221444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2" name="pl811"/>
            <p:cNvSpPr/>
            <p:nvPr/>
          </p:nvSpPr>
          <p:spPr>
            <a:xfrm>
              <a:off x="233473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3" name="pl812"/>
            <p:cNvSpPr/>
            <p:nvPr/>
          </p:nvSpPr>
          <p:spPr>
            <a:xfrm>
              <a:off x="245501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4" name="pl813"/>
            <p:cNvSpPr/>
            <p:nvPr/>
          </p:nvSpPr>
          <p:spPr>
            <a:xfrm>
              <a:off x="257530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5" name="pl814"/>
            <p:cNvSpPr/>
            <p:nvPr/>
          </p:nvSpPr>
          <p:spPr>
            <a:xfrm>
              <a:off x="269559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6" name="pl815"/>
            <p:cNvSpPr/>
            <p:nvPr/>
          </p:nvSpPr>
          <p:spPr>
            <a:xfrm>
              <a:off x="281587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7" name="pl816"/>
            <p:cNvSpPr/>
            <p:nvPr/>
          </p:nvSpPr>
          <p:spPr>
            <a:xfrm>
              <a:off x="2936163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8" name="pl817"/>
            <p:cNvSpPr/>
            <p:nvPr/>
          </p:nvSpPr>
          <p:spPr>
            <a:xfrm>
              <a:off x="305644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9" name="pl818"/>
            <p:cNvSpPr/>
            <p:nvPr/>
          </p:nvSpPr>
          <p:spPr>
            <a:xfrm>
              <a:off x="317673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0" name="tx819"/>
            <p:cNvSpPr/>
            <p:nvPr/>
          </p:nvSpPr>
          <p:spPr>
            <a:xfrm>
              <a:off x="1577463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821" name="tx820"/>
            <p:cNvSpPr/>
            <p:nvPr/>
          </p:nvSpPr>
          <p:spPr>
            <a:xfrm>
              <a:off x="1697749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822" name="tx821"/>
            <p:cNvSpPr/>
            <p:nvPr/>
          </p:nvSpPr>
          <p:spPr>
            <a:xfrm>
              <a:off x="1818036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823" name="tx822"/>
            <p:cNvSpPr/>
            <p:nvPr/>
          </p:nvSpPr>
          <p:spPr>
            <a:xfrm>
              <a:off x="1902769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824" name="tx823"/>
            <p:cNvSpPr/>
            <p:nvPr/>
          </p:nvSpPr>
          <p:spPr>
            <a:xfrm>
              <a:off x="202305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825" name="tx824"/>
            <p:cNvSpPr/>
            <p:nvPr/>
          </p:nvSpPr>
          <p:spPr>
            <a:xfrm>
              <a:off x="214334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826" name="tx825"/>
            <p:cNvSpPr/>
            <p:nvPr/>
          </p:nvSpPr>
          <p:spPr>
            <a:xfrm>
              <a:off x="2263627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827" name="tx826"/>
            <p:cNvSpPr/>
            <p:nvPr/>
          </p:nvSpPr>
          <p:spPr>
            <a:xfrm>
              <a:off x="238391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828" name="tx827"/>
            <p:cNvSpPr/>
            <p:nvPr/>
          </p:nvSpPr>
          <p:spPr>
            <a:xfrm>
              <a:off x="250419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829" name="tx828"/>
            <p:cNvSpPr/>
            <p:nvPr/>
          </p:nvSpPr>
          <p:spPr>
            <a:xfrm>
              <a:off x="262448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830" name="tx829"/>
            <p:cNvSpPr/>
            <p:nvPr/>
          </p:nvSpPr>
          <p:spPr>
            <a:xfrm>
              <a:off x="274477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831" name="tx830"/>
            <p:cNvSpPr/>
            <p:nvPr/>
          </p:nvSpPr>
          <p:spPr>
            <a:xfrm>
              <a:off x="2865057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832" name="tx831"/>
            <p:cNvSpPr/>
            <p:nvPr/>
          </p:nvSpPr>
          <p:spPr>
            <a:xfrm>
              <a:off x="298534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833" name="tx832"/>
            <p:cNvSpPr/>
            <p:nvPr/>
          </p:nvSpPr>
          <p:spPr>
            <a:xfrm>
              <a:off x="310562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834" name="pl833"/>
            <p:cNvSpPr/>
            <p:nvPr/>
          </p:nvSpPr>
          <p:spPr>
            <a:xfrm>
              <a:off x="3468853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5" name="pl834"/>
            <p:cNvSpPr/>
            <p:nvPr/>
          </p:nvSpPr>
          <p:spPr>
            <a:xfrm>
              <a:off x="358913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6" name="pl835"/>
            <p:cNvSpPr/>
            <p:nvPr/>
          </p:nvSpPr>
          <p:spPr>
            <a:xfrm>
              <a:off x="370942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7" name="pl836"/>
            <p:cNvSpPr/>
            <p:nvPr/>
          </p:nvSpPr>
          <p:spPr>
            <a:xfrm>
              <a:off x="382971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8" name="pl837"/>
            <p:cNvSpPr/>
            <p:nvPr/>
          </p:nvSpPr>
          <p:spPr>
            <a:xfrm>
              <a:off x="3949997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9" name="pl838"/>
            <p:cNvSpPr/>
            <p:nvPr/>
          </p:nvSpPr>
          <p:spPr>
            <a:xfrm>
              <a:off x="4070283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0" name="pl839"/>
            <p:cNvSpPr/>
            <p:nvPr/>
          </p:nvSpPr>
          <p:spPr>
            <a:xfrm>
              <a:off x="419056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1" name="pl840"/>
            <p:cNvSpPr/>
            <p:nvPr/>
          </p:nvSpPr>
          <p:spPr>
            <a:xfrm>
              <a:off x="431085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2" name="pl841"/>
            <p:cNvSpPr/>
            <p:nvPr/>
          </p:nvSpPr>
          <p:spPr>
            <a:xfrm>
              <a:off x="443114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3" name="pl842"/>
            <p:cNvSpPr/>
            <p:nvPr/>
          </p:nvSpPr>
          <p:spPr>
            <a:xfrm>
              <a:off x="4551427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4" name="pl843"/>
            <p:cNvSpPr/>
            <p:nvPr/>
          </p:nvSpPr>
          <p:spPr>
            <a:xfrm>
              <a:off x="4671713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5" name="pl844"/>
            <p:cNvSpPr/>
            <p:nvPr/>
          </p:nvSpPr>
          <p:spPr>
            <a:xfrm>
              <a:off x="479199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6" name="pl845"/>
            <p:cNvSpPr/>
            <p:nvPr/>
          </p:nvSpPr>
          <p:spPr>
            <a:xfrm>
              <a:off x="491228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7" name="pl846"/>
            <p:cNvSpPr/>
            <p:nvPr/>
          </p:nvSpPr>
          <p:spPr>
            <a:xfrm>
              <a:off x="503257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8" name="tx847"/>
            <p:cNvSpPr/>
            <p:nvPr/>
          </p:nvSpPr>
          <p:spPr>
            <a:xfrm>
              <a:off x="3433300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849" name="tx848"/>
            <p:cNvSpPr/>
            <p:nvPr/>
          </p:nvSpPr>
          <p:spPr>
            <a:xfrm>
              <a:off x="3553586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850" name="tx849"/>
            <p:cNvSpPr/>
            <p:nvPr/>
          </p:nvSpPr>
          <p:spPr>
            <a:xfrm>
              <a:off x="367387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851" name="tx850"/>
            <p:cNvSpPr/>
            <p:nvPr/>
          </p:nvSpPr>
          <p:spPr>
            <a:xfrm>
              <a:off x="3758606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852" name="tx851"/>
            <p:cNvSpPr/>
            <p:nvPr/>
          </p:nvSpPr>
          <p:spPr>
            <a:xfrm>
              <a:off x="3878892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853" name="tx852"/>
            <p:cNvSpPr/>
            <p:nvPr/>
          </p:nvSpPr>
          <p:spPr>
            <a:xfrm>
              <a:off x="3999178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854" name="tx853"/>
            <p:cNvSpPr/>
            <p:nvPr/>
          </p:nvSpPr>
          <p:spPr>
            <a:xfrm>
              <a:off x="4119464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855" name="tx854"/>
            <p:cNvSpPr/>
            <p:nvPr/>
          </p:nvSpPr>
          <p:spPr>
            <a:xfrm>
              <a:off x="4239750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856" name="tx855"/>
            <p:cNvSpPr/>
            <p:nvPr/>
          </p:nvSpPr>
          <p:spPr>
            <a:xfrm>
              <a:off x="436003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857" name="tx856"/>
            <p:cNvSpPr/>
            <p:nvPr/>
          </p:nvSpPr>
          <p:spPr>
            <a:xfrm>
              <a:off x="4480322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858" name="tx857"/>
            <p:cNvSpPr/>
            <p:nvPr/>
          </p:nvSpPr>
          <p:spPr>
            <a:xfrm>
              <a:off x="4600608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859" name="tx858"/>
            <p:cNvSpPr/>
            <p:nvPr/>
          </p:nvSpPr>
          <p:spPr>
            <a:xfrm>
              <a:off x="4720894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860" name="tx859"/>
            <p:cNvSpPr/>
            <p:nvPr/>
          </p:nvSpPr>
          <p:spPr>
            <a:xfrm>
              <a:off x="4841180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861" name="tx860"/>
            <p:cNvSpPr/>
            <p:nvPr/>
          </p:nvSpPr>
          <p:spPr>
            <a:xfrm>
              <a:off x="496146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862" name="tx861"/>
            <p:cNvSpPr/>
            <p:nvPr/>
          </p:nvSpPr>
          <p:spPr>
            <a:xfrm>
              <a:off x="1291894" y="3990603"/>
              <a:ext cx="177298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0%</a:t>
              </a:r>
            </a:p>
          </p:txBody>
        </p:sp>
        <p:sp>
          <p:nvSpPr>
            <p:cNvPr id="863" name="tx862"/>
            <p:cNvSpPr/>
            <p:nvPr/>
          </p:nvSpPr>
          <p:spPr>
            <a:xfrm>
              <a:off x="1220789" y="3720666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10%</a:t>
              </a:r>
            </a:p>
          </p:txBody>
        </p:sp>
        <p:sp>
          <p:nvSpPr>
            <p:cNvPr id="864" name="tx863"/>
            <p:cNvSpPr/>
            <p:nvPr/>
          </p:nvSpPr>
          <p:spPr>
            <a:xfrm>
              <a:off x="1220789" y="3450728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20%</a:t>
              </a:r>
            </a:p>
          </p:txBody>
        </p:sp>
        <p:sp>
          <p:nvSpPr>
            <p:cNvPr id="865" name="tx864"/>
            <p:cNvSpPr/>
            <p:nvPr/>
          </p:nvSpPr>
          <p:spPr>
            <a:xfrm>
              <a:off x="1220789" y="3180791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30%</a:t>
              </a:r>
            </a:p>
          </p:txBody>
        </p:sp>
        <p:sp>
          <p:nvSpPr>
            <p:cNvPr id="866" name="tx865"/>
            <p:cNvSpPr/>
            <p:nvPr/>
          </p:nvSpPr>
          <p:spPr>
            <a:xfrm>
              <a:off x="1220789" y="291085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40%</a:t>
              </a:r>
            </a:p>
          </p:txBody>
        </p:sp>
        <p:sp>
          <p:nvSpPr>
            <p:cNvPr id="867" name="tx866"/>
            <p:cNvSpPr/>
            <p:nvPr/>
          </p:nvSpPr>
          <p:spPr>
            <a:xfrm>
              <a:off x="1220789" y="264091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50%</a:t>
              </a:r>
            </a:p>
          </p:txBody>
        </p:sp>
        <p:sp>
          <p:nvSpPr>
            <p:cNvPr id="868" name="tx867"/>
            <p:cNvSpPr/>
            <p:nvPr/>
          </p:nvSpPr>
          <p:spPr>
            <a:xfrm>
              <a:off x="1220789" y="2370978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60%</a:t>
              </a:r>
            </a:p>
          </p:txBody>
        </p:sp>
        <p:sp>
          <p:nvSpPr>
            <p:cNvPr id="869" name="tx868"/>
            <p:cNvSpPr/>
            <p:nvPr/>
          </p:nvSpPr>
          <p:spPr>
            <a:xfrm>
              <a:off x="1220789" y="2101040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70%</a:t>
              </a:r>
            </a:p>
          </p:txBody>
        </p:sp>
        <p:sp>
          <p:nvSpPr>
            <p:cNvPr id="870" name="tx869"/>
            <p:cNvSpPr/>
            <p:nvPr/>
          </p:nvSpPr>
          <p:spPr>
            <a:xfrm>
              <a:off x="1220789" y="183110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80%</a:t>
              </a:r>
            </a:p>
          </p:txBody>
        </p:sp>
        <p:sp>
          <p:nvSpPr>
            <p:cNvPr id="871" name="tx870"/>
            <p:cNvSpPr/>
            <p:nvPr/>
          </p:nvSpPr>
          <p:spPr>
            <a:xfrm>
              <a:off x="1220789" y="156116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90%</a:t>
              </a:r>
            </a:p>
          </p:txBody>
        </p:sp>
        <p:sp>
          <p:nvSpPr>
            <p:cNvPr id="872" name="tx871"/>
            <p:cNvSpPr/>
            <p:nvPr/>
          </p:nvSpPr>
          <p:spPr>
            <a:xfrm>
              <a:off x="1149684" y="1291228"/>
              <a:ext cx="319509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873" name="pl872"/>
            <p:cNvSpPr/>
            <p:nvPr/>
          </p:nvSpPr>
          <p:spPr>
            <a:xfrm>
              <a:off x="1497028" y="403439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4" name="pl873"/>
            <p:cNvSpPr/>
            <p:nvPr/>
          </p:nvSpPr>
          <p:spPr>
            <a:xfrm>
              <a:off x="1497028" y="37644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5" name="pl874"/>
            <p:cNvSpPr/>
            <p:nvPr/>
          </p:nvSpPr>
          <p:spPr>
            <a:xfrm>
              <a:off x="1497028" y="349452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6" name="pl875"/>
            <p:cNvSpPr/>
            <p:nvPr/>
          </p:nvSpPr>
          <p:spPr>
            <a:xfrm>
              <a:off x="1497028" y="322458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7" name="pl876"/>
            <p:cNvSpPr/>
            <p:nvPr/>
          </p:nvSpPr>
          <p:spPr>
            <a:xfrm>
              <a:off x="1497028" y="295464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8" name="pl877"/>
            <p:cNvSpPr/>
            <p:nvPr/>
          </p:nvSpPr>
          <p:spPr>
            <a:xfrm>
              <a:off x="1497028" y="268470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9" name="pl878"/>
            <p:cNvSpPr/>
            <p:nvPr/>
          </p:nvSpPr>
          <p:spPr>
            <a:xfrm>
              <a:off x="1497028" y="241477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0" name="pl879"/>
            <p:cNvSpPr/>
            <p:nvPr/>
          </p:nvSpPr>
          <p:spPr>
            <a:xfrm>
              <a:off x="1497028" y="214483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1" name="pl880"/>
            <p:cNvSpPr/>
            <p:nvPr/>
          </p:nvSpPr>
          <p:spPr>
            <a:xfrm>
              <a:off x="1497028" y="18748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2" name="pl881"/>
            <p:cNvSpPr/>
            <p:nvPr/>
          </p:nvSpPr>
          <p:spPr>
            <a:xfrm>
              <a:off x="1497028" y="16049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3" name="pl882"/>
            <p:cNvSpPr/>
            <p:nvPr/>
          </p:nvSpPr>
          <p:spPr>
            <a:xfrm>
              <a:off x="1497028" y="133502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4" name="tx883"/>
            <p:cNvSpPr/>
            <p:nvPr/>
          </p:nvSpPr>
          <p:spPr>
            <a:xfrm>
              <a:off x="2865143" y="4365234"/>
              <a:ext cx="975444" cy="1081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Time to Event</a:t>
              </a:r>
            </a:p>
          </p:txBody>
        </p:sp>
        <p:sp>
          <p:nvSpPr>
            <p:cNvPr id="885" name="tx884"/>
            <p:cNvSpPr/>
            <p:nvPr/>
          </p:nvSpPr>
          <p:spPr>
            <a:xfrm rot="-5400000">
              <a:off x="199336" y="2617109"/>
              <a:ext cx="1637791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Survival Probability (%)</a:t>
              </a:r>
            </a:p>
          </p:txBody>
        </p:sp>
        <p:sp>
          <p:nvSpPr>
            <p:cNvPr id="886" name="rc885"/>
            <p:cNvSpPr/>
            <p:nvPr/>
          </p:nvSpPr>
          <p:spPr>
            <a:xfrm>
              <a:off x="5313086" y="2185690"/>
              <a:ext cx="834662" cy="99803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7" name="tx886"/>
            <p:cNvSpPr/>
            <p:nvPr/>
          </p:nvSpPr>
          <p:spPr>
            <a:xfrm>
              <a:off x="5382675" y="2269809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888" name="rc887"/>
            <p:cNvSpPr/>
            <p:nvPr/>
          </p:nvSpPr>
          <p:spPr>
            <a:xfrm>
              <a:off x="5382675" y="2455769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9" name="pl888"/>
            <p:cNvSpPr/>
            <p:nvPr/>
          </p:nvSpPr>
          <p:spPr>
            <a:xfrm>
              <a:off x="5404620" y="256549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0" name="rc889"/>
            <p:cNvSpPr/>
            <p:nvPr/>
          </p:nvSpPr>
          <p:spPr>
            <a:xfrm>
              <a:off x="5382675" y="2675225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1" name="pl890"/>
            <p:cNvSpPr/>
            <p:nvPr/>
          </p:nvSpPr>
          <p:spPr>
            <a:xfrm>
              <a:off x="5404620" y="278495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2" name="rc891"/>
            <p:cNvSpPr/>
            <p:nvPr/>
          </p:nvSpPr>
          <p:spPr>
            <a:xfrm>
              <a:off x="5382675" y="2894681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3" name="pl892"/>
            <p:cNvSpPr/>
            <p:nvPr/>
          </p:nvSpPr>
          <p:spPr>
            <a:xfrm>
              <a:off x="5404620" y="300440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4" name="tx893"/>
            <p:cNvSpPr/>
            <p:nvPr/>
          </p:nvSpPr>
          <p:spPr>
            <a:xfrm>
              <a:off x="5671720" y="2519740"/>
              <a:ext cx="406439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Control</a:t>
              </a:r>
            </a:p>
          </p:txBody>
        </p:sp>
        <p:sp>
          <p:nvSpPr>
            <p:cNvPr id="895" name="tx894"/>
            <p:cNvSpPr/>
            <p:nvPr/>
          </p:nvSpPr>
          <p:spPr>
            <a:xfrm>
              <a:off x="5671720" y="2744216"/>
              <a:ext cx="76671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</a:t>
              </a:r>
            </a:p>
          </p:txBody>
        </p:sp>
        <p:sp>
          <p:nvSpPr>
            <p:cNvPr id="896" name="tx895"/>
            <p:cNvSpPr/>
            <p:nvPr/>
          </p:nvSpPr>
          <p:spPr>
            <a:xfrm>
              <a:off x="5671720" y="2960616"/>
              <a:ext cx="780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2024-10-23T23:57:11Z</dcterms:modified>
  <cp:category/>
</cp:coreProperties>
</file>