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  <p:sldId id="259" r:id="rId11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760720" cy="4069080"/>
            <a:chOff x="914400" y="914400"/>
            <a:chExt cx="5760720" cy="40690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760719" cy="40690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38258" y="4205927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38258" y="361455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38258" y="302319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38258" y="2431825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38258" y="1840458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38258" y="1249091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7964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9132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90300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5114684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38258" y="391024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38258" y="3318876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38258" y="2136142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38258" y="1544774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085487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508845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898100" y="297883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009046" y="2298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1838004" y="24943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877159" y="234380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822539" y="307714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2012264" y="35736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89820" y="272398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917335" y="2827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855870" y="203854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946631" y="241947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957511" y="33110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861009" y="277434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926027" y="22664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75655" y="212920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937929" y="379221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899602" y="42791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932587" y="357033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942996" y="29840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119176" y="352401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850600" y="336065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109665" y="29368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932934" y="324057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590370" y="29660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167422" y="27463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920767" y="277680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2087008" y="232717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27046" y="2838637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56142" y="300660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73661" y="288051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897762" y="24968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973324" y="239853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159618" y="294563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86616" y="375302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788522" y="396353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991527" y="242466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932453" y="25744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030672" y="3085825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739520" y="304500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98512" y="216299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955458" y="285438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884953" y="2956251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143600" y="1318252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23636" y="24135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2079399" y="2974293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975173" y="3369129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015819" y="227681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825623" y="335628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819801" y="2468256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919388" y="3284098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34854" y="2701340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930838" y="320453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07158" y="30463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014888" y="30591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511610" y="166187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14954" y="257306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500260" y="234623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716332" y="315151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71311" y="160409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825847" y="27149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272464" y="208646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199026" y="113161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531663" y="26586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604975" y="16557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700048" y="258614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245425" y="243716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3794150" y="29959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3477052" y="258020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361457" y="222905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005296" y="173976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365145" y="192815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710990" y="292964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553155" y="244994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010782" y="214581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47695" y="245049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89843" y="265853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93465" y="284372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024266" y="265037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085792" y="2891180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666982" y="256274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241256" y="207190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344541" y="177511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279726" y="1769102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411409" y="223779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906271" y="2322325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400807" y="252629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524686" y="319428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98804" y="300360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896270" y="1880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3307583" y="256653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436733" y="1912413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3434076" y="2035771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2690" y="2710597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468767" y="21133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046872" y="15057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439818" y="219154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320730" y="258911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403064" y="246903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613597" y="2604626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995256" y="1786008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420583" y="2342949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379346" y="32089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597141" y="302715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135151" y="2668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393380" y="286980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927191" y="316766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87176" y="1775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655816" y="29434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35" y="227659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630055" y="382813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089276" y="310421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233288" y="244736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03095" y="294301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026443" y="20108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1753" y="243523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225680" y="309448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54039" y="284656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730622" y="42027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264617" y="270638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028648" y="168996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5971" y="323253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856086" y="235891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5015214" y="293970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070592" y="241193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292496" y="3293506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445619" y="32898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975112" y="25094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882031" y="27338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45400" y="258547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390866" y="302731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736434" y="284872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57318" y="424384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390296" y="259067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938305" y="252326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991638" y="221772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955508" y="320090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217334" y="3325721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078478" y="294488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823989" y="270605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383860" y="309441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482140" y="305772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13893" y="310233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964713" y="2283999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497687" y="3207218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72079" y="3314280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395005" y="2923982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210284" y="216740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184072" y="2854495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094477" y="3291933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845625" y="2681567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1438258" y="2727509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  <a:lnTo>
                    <a:pt x="404167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297166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10662" y="2707195"/>
              <a:ext cx="86310" cy="381259"/>
            </a:xfrm>
            <a:custGeom>
              <a:avLst/>
              <a:pathLst>
                <a:path w="86310" h="381259">
                  <a:moveTo>
                    <a:pt x="75102" y="49512"/>
                  </a:moveTo>
                  <a:lnTo>
                    <a:pt x="73196" y="41663"/>
                  </a:lnTo>
                  <a:lnTo>
                    <a:pt x="71170" y="34414"/>
                  </a:lnTo>
                  <a:lnTo>
                    <a:pt x="69030" y="27793"/>
                  </a:lnTo>
                  <a:lnTo>
                    <a:pt x="66787" y="21828"/>
                  </a:lnTo>
                  <a:lnTo>
                    <a:pt x="64448" y="16543"/>
                  </a:lnTo>
                  <a:lnTo>
                    <a:pt x="62024" y="11959"/>
                  </a:lnTo>
                  <a:lnTo>
                    <a:pt x="59524" y="8094"/>
                  </a:lnTo>
                  <a:lnTo>
                    <a:pt x="56958" y="4964"/>
                  </a:lnTo>
                  <a:lnTo>
                    <a:pt x="54336" y="2581"/>
                  </a:lnTo>
                  <a:lnTo>
                    <a:pt x="51670" y="956"/>
                  </a:lnTo>
                  <a:lnTo>
                    <a:pt x="48969" y="94"/>
                  </a:lnTo>
                  <a:lnTo>
                    <a:pt x="46244" y="0"/>
                  </a:lnTo>
                  <a:lnTo>
                    <a:pt x="43508" y="672"/>
                  </a:lnTo>
                  <a:lnTo>
                    <a:pt x="40769" y="2110"/>
                  </a:lnTo>
                  <a:lnTo>
                    <a:pt x="38041" y="4307"/>
                  </a:lnTo>
                  <a:lnTo>
                    <a:pt x="35333" y="7253"/>
                  </a:lnTo>
                  <a:lnTo>
                    <a:pt x="32657" y="10938"/>
                  </a:lnTo>
                  <a:lnTo>
                    <a:pt x="30023" y="15347"/>
                  </a:lnTo>
                  <a:lnTo>
                    <a:pt x="27441" y="20461"/>
                  </a:lnTo>
                  <a:lnTo>
                    <a:pt x="24924" y="26261"/>
                  </a:lnTo>
                  <a:lnTo>
                    <a:pt x="22479" y="32722"/>
                  </a:lnTo>
                  <a:lnTo>
                    <a:pt x="20118" y="39819"/>
                  </a:lnTo>
                  <a:lnTo>
                    <a:pt x="17850" y="47523"/>
                  </a:lnTo>
                  <a:lnTo>
                    <a:pt x="15683" y="55803"/>
                  </a:lnTo>
                  <a:lnTo>
                    <a:pt x="13627" y="64626"/>
                  </a:lnTo>
                  <a:lnTo>
                    <a:pt x="11690" y="73956"/>
                  </a:lnTo>
                  <a:lnTo>
                    <a:pt x="9880" y="83756"/>
                  </a:lnTo>
                  <a:lnTo>
                    <a:pt x="8204" y="93986"/>
                  </a:lnTo>
                  <a:lnTo>
                    <a:pt x="6669" y="104605"/>
                  </a:lnTo>
                  <a:lnTo>
                    <a:pt x="5280" y="115571"/>
                  </a:lnTo>
                  <a:lnTo>
                    <a:pt x="4044" y="126838"/>
                  </a:lnTo>
                  <a:lnTo>
                    <a:pt x="2966" y="138363"/>
                  </a:lnTo>
                  <a:lnTo>
                    <a:pt x="2049" y="150098"/>
                  </a:lnTo>
                  <a:lnTo>
                    <a:pt x="1298" y="161995"/>
                  </a:lnTo>
                  <a:lnTo>
                    <a:pt x="716" y="174009"/>
                  </a:lnTo>
                  <a:lnTo>
                    <a:pt x="304" y="186088"/>
                  </a:lnTo>
                  <a:lnTo>
                    <a:pt x="65" y="198187"/>
                  </a:lnTo>
                  <a:lnTo>
                    <a:pt x="0" y="210254"/>
                  </a:lnTo>
                  <a:lnTo>
                    <a:pt x="108" y="222243"/>
                  </a:lnTo>
                  <a:lnTo>
                    <a:pt x="389" y="234104"/>
                  </a:lnTo>
                  <a:lnTo>
                    <a:pt x="843" y="245790"/>
                  </a:lnTo>
                  <a:lnTo>
                    <a:pt x="1468" y="257253"/>
                  </a:lnTo>
                  <a:lnTo>
                    <a:pt x="2260" y="268449"/>
                  </a:lnTo>
                  <a:lnTo>
                    <a:pt x="3217" y="279331"/>
                  </a:lnTo>
                  <a:lnTo>
                    <a:pt x="4334" y="289855"/>
                  </a:lnTo>
                  <a:lnTo>
                    <a:pt x="5608" y="299980"/>
                  </a:lnTo>
                  <a:lnTo>
                    <a:pt x="7034" y="309665"/>
                  </a:lnTo>
                  <a:lnTo>
                    <a:pt x="8604" y="318870"/>
                  </a:lnTo>
                  <a:lnTo>
                    <a:pt x="10314" y="327559"/>
                  </a:lnTo>
                  <a:lnTo>
                    <a:pt x="12156" y="335696"/>
                  </a:lnTo>
                  <a:lnTo>
                    <a:pt x="14123" y="343249"/>
                  </a:lnTo>
                  <a:lnTo>
                    <a:pt x="16207" y="350187"/>
                  </a:lnTo>
                  <a:lnTo>
                    <a:pt x="18400" y="356483"/>
                  </a:lnTo>
                  <a:lnTo>
                    <a:pt x="20692" y="362111"/>
                  </a:lnTo>
                  <a:lnTo>
                    <a:pt x="23074" y="367048"/>
                  </a:lnTo>
                  <a:lnTo>
                    <a:pt x="25538" y="371275"/>
                  </a:lnTo>
                  <a:lnTo>
                    <a:pt x="28072" y="374774"/>
                  </a:lnTo>
                  <a:lnTo>
                    <a:pt x="30668" y="377532"/>
                  </a:lnTo>
                  <a:lnTo>
                    <a:pt x="33313" y="379537"/>
                  </a:lnTo>
                  <a:lnTo>
                    <a:pt x="35998" y="380781"/>
                  </a:lnTo>
                  <a:lnTo>
                    <a:pt x="38712" y="381259"/>
                  </a:lnTo>
                  <a:lnTo>
                    <a:pt x="41444" y="380970"/>
                  </a:lnTo>
                  <a:lnTo>
                    <a:pt x="44183" y="379914"/>
                  </a:lnTo>
                  <a:lnTo>
                    <a:pt x="46918" y="378096"/>
                  </a:lnTo>
                  <a:lnTo>
                    <a:pt x="49637" y="375523"/>
                  </a:lnTo>
                  <a:lnTo>
                    <a:pt x="52331" y="372206"/>
                  </a:lnTo>
                  <a:lnTo>
                    <a:pt x="54987" y="368157"/>
                  </a:lnTo>
                  <a:lnTo>
                    <a:pt x="57596" y="363393"/>
                  </a:lnTo>
                  <a:lnTo>
                    <a:pt x="60147" y="357934"/>
                  </a:lnTo>
                  <a:lnTo>
                    <a:pt x="62629" y="351800"/>
                  </a:lnTo>
                  <a:lnTo>
                    <a:pt x="65033" y="345018"/>
                  </a:lnTo>
                  <a:lnTo>
                    <a:pt x="67349" y="337614"/>
                  </a:lnTo>
                  <a:lnTo>
                    <a:pt x="69568" y="329618"/>
                  </a:lnTo>
                  <a:lnTo>
                    <a:pt x="71680" y="321062"/>
                  </a:lnTo>
                  <a:lnTo>
                    <a:pt x="73677" y="311981"/>
                  </a:lnTo>
                  <a:lnTo>
                    <a:pt x="75552" y="302411"/>
                  </a:lnTo>
                  <a:lnTo>
                    <a:pt x="77296" y="292391"/>
                  </a:lnTo>
                  <a:lnTo>
                    <a:pt x="78903" y="281961"/>
                  </a:lnTo>
                  <a:lnTo>
                    <a:pt x="80365" y="271163"/>
                  </a:lnTo>
                  <a:lnTo>
                    <a:pt x="81678" y="260041"/>
                  </a:lnTo>
                  <a:lnTo>
                    <a:pt x="82836" y="248639"/>
                  </a:lnTo>
                  <a:lnTo>
                    <a:pt x="83834" y="237003"/>
                  </a:lnTo>
                  <a:lnTo>
                    <a:pt x="84668" y="225181"/>
                  </a:lnTo>
                  <a:lnTo>
                    <a:pt x="85335" y="213220"/>
                  </a:lnTo>
                  <a:lnTo>
                    <a:pt x="85833" y="201167"/>
                  </a:lnTo>
                  <a:lnTo>
                    <a:pt x="86158" y="189072"/>
                  </a:lnTo>
                  <a:lnTo>
                    <a:pt x="86310" y="176983"/>
                  </a:lnTo>
                  <a:lnTo>
                    <a:pt x="86289" y="164949"/>
                  </a:lnTo>
                  <a:lnTo>
                    <a:pt x="86094" y="153018"/>
                  </a:lnTo>
                  <a:lnTo>
                    <a:pt x="85726" y="141239"/>
                  </a:lnTo>
                  <a:lnTo>
                    <a:pt x="85187" y="129658"/>
                  </a:lnTo>
                  <a:lnTo>
                    <a:pt x="84478" y="118323"/>
                  </a:lnTo>
                  <a:lnTo>
                    <a:pt x="83603" y="107279"/>
                  </a:lnTo>
                  <a:lnTo>
                    <a:pt x="82565" y="96570"/>
                  </a:lnTo>
                  <a:lnTo>
                    <a:pt x="81369" y="86240"/>
                  </a:lnTo>
                  <a:lnTo>
                    <a:pt x="80018" y="76330"/>
                  </a:lnTo>
                  <a:lnTo>
                    <a:pt x="78520" y="66881"/>
                  </a:lnTo>
                  <a:lnTo>
                    <a:pt x="76878" y="57929"/>
                  </a:lnTo>
                  <a:close/>
                </a:path>
              </a:pathLst>
            </a:cu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499912" y="2233299"/>
              <a:ext cx="194078" cy="339808"/>
            </a:xfrm>
            <a:custGeom>
              <a:avLst/>
              <a:pathLst>
                <a:path w="194078" h="339808">
                  <a:moveTo>
                    <a:pt x="142737" y="89892"/>
                  </a:moveTo>
                  <a:lnTo>
                    <a:pt x="137214" y="80545"/>
                  </a:lnTo>
                  <a:lnTo>
                    <a:pt x="131530" y="71558"/>
                  </a:lnTo>
                  <a:lnTo>
                    <a:pt x="125707" y="62968"/>
                  </a:lnTo>
                  <a:lnTo>
                    <a:pt x="119768" y="54808"/>
                  </a:lnTo>
                  <a:lnTo>
                    <a:pt x="113738" y="47112"/>
                  </a:lnTo>
                  <a:lnTo>
                    <a:pt x="107640" y="39911"/>
                  </a:lnTo>
                  <a:lnTo>
                    <a:pt x="101500" y="33233"/>
                  </a:lnTo>
                  <a:lnTo>
                    <a:pt x="95341" y="27105"/>
                  </a:lnTo>
                  <a:lnTo>
                    <a:pt x="89190" y="21553"/>
                  </a:lnTo>
                  <a:lnTo>
                    <a:pt x="83069" y="16598"/>
                  </a:lnTo>
                  <a:lnTo>
                    <a:pt x="77005" y="12261"/>
                  </a:lnTo>
                  <a:lnTo>
                    <a:pt x="71022" y="8558"/>
                  </a:lnTo>
                  <a:lnTo>
                    <a:pt x="65143" y="5506"/>
                  </a:lnTo>
                  <a:lnTo>
                    <a:pt x="59393" y="3115"/>
                  </a:lnTo>
                  <a:lnTo>
                    <a:pt x="53794" y="1397"/>
                  </a:lnTo>
                  <a:lnTo>
                    <a:pt x="48369" y="357"/>
                  </a:lnTo>
                  <a:lnTo>
                    <a:pt x="43140" y="0"/>
                  </a:lnTo>
                  <a:lnTo>
                    <a:pt x="38128" y="327"/>
                  </a:lnTo>
                  <a:lnTo>
                    <a:pt x="33353" y="1337"/>
                  </a:lnTo>
                  <a:lnTo>
                    <a:pt x="28834" y="3026"/>
                  </a:lnTo>
                  <a:lnTo>
                    <a:pt x="24590" y="5387"/>
                  </a:lnTo>
                  <a:lnTo>
                    <a:pt x="20637" y="8411"/>
                  </a:lnTo>
                  <a:lnTo>
                    <a:pt x="16993" y="12085"/>
                  </a:lnTo>
                  <a:lnTo>
                    <a:pt x="13670" y="16395"/>
                  </a:lnTo>
                  <a:lnTo>
                    <a:pt x="10683" y="21323"/>
                  </a:lnTo>
                  <a:lnTo>
                    <a:pt x="8043" y="26850"/>
                  </a:lnTo>
                  <a:lnTo>
                    <a:pt x="5762" y="32952"/>
                  </a:lnTo>
                  <a:lnTo>
                    <a:pt x="3849" y="39607"/>
                  </a:lnTo>
                  <a:lnTo>
                    <a:pt x="2310" y="46786"/>
                  </a:lnTo>
                  <a:lnTo>
                    <a:pt x="1153" y="54461"/>
                  </a:lnTo>
                  <a:lnTo>
                    <a:pt x="382" y="62601"/>
                  </a:lnTo>
                  <a:lnTo>
                    <a:pt x="0" y="71173"/>
                  </a:lnTo>
                  <a:lnTo>
                    <a:pt x="8" y="80143"/>
                  </a:lnTo>
                  <a:lnTo>
                    <a:pt x="407" y="89475"/>
                  </a:lnTo>
                  <a:lnTo>
                    <a:pt x="1195" y="99131"/>
                  </a:lnTo>
                  <a:lnTo>
                    <a:pt x="2369" y="109071"/>
                  </a:lnTo>
                  <a:lnTo>
                    <a:pt x="3925" y="119257"/>
                  </a:lnTo>
                  <a:lnTo>
                    <a:pt x="5855" y="129647"/>
                  </a:lnTo>
                  <a:lnTo>
                    <a:pt x="8152" y="140199"/>
                  </a:lnTo>
                  <a:lnTo>
                    <a:pt x="10807" y="150871"/>
                  </a:lnTo>
                  <a:lnTo>
                    <a:pt x="13809" y="161620"/>
                  </a:lnTo>
                  <a:lnTo>
                    <a:pt x="17146" y="172402"/>
                  </a:lnTo>
                  <a:lnTo>
                    <a:pt x="20804" y="183175"/>
                  </a:lnTo>
                  <a:lnTo>
                    <a:pt x="24770" y="193894"/>
                  </a:lnTo>
                  <a:lnTo>
                    <a:pt x="29026" y="204517"/>
                  </a:lnTo>
                  <a:lnTo>
                    <a:pt x="33557" y="215000"/>
                  </a:lnTo>
                  <a:lnTo>
                    <a:pt x="38342" y="225302"/>
                  </a:lnTo>
                  <a:lnTo>
                    <a:pt x="43365" y="235381"/>
                  </a:lnTo>
                  <a:lnTo>
                    <a:pt x="48603" y="245197"/>
                  </a:lnTo>
                  <a:lnTo>
                    <a:pt x="54036" y="254709"/>
                  </a:lnTo>
                  <a:lnTo>
                    <a:pt x="59642" y="263881"/>
                  </a:lnTo>
                  <a:lnTo>
                    <a:pt x="65398" y="272674"/>
                  </a:lnTo>
                  <a:lnTo>
                    <a:pt x="71282" y="281053"/>
                  </a:lnTo>
                  <a:lnTo>
                    <a:pt x="77270" y="288985"/>
                  </a:lnTo>
                  <a:lnTo>
                    <a:pt x="83337" y="296437"/>
                  </a:lnTo>
                  <a:lnTo>
                    <a:pt x="89459" y="303381"/>
                  </a:lnTo>
                  <a:lnTo>
                    <a:pt x="95611" y="309787"/>
                  </a:lnTo>
                  <a:lnTo>
                    <a:pt x="101770" y="315629"/>
                  </a:lnTo>
                  <a:lnTo>
                    <a:pt x="107909" y="320886"/>
                  </a:lnTo>
                  <a:lnTo>
                    <a:pt x="114004" y="325534"/>
                  </a:lnTo>
                  <a:lnTo>
                    <a:pt x="120031" y="329556"/>
                  </a:lnTo>
                  <a:lnTo>
                    <a:pt x="125965" y="332935"/>
                  </a:lnTo>
                  <a:lnTo>
                    <a:pt x="131782" y="335658"/>
                  </a:lnTo>
                  <a:lnTo>
                    <a:pt x="137460" y="337714"/>
                  </a:lnTo>
                  <a:lnTo>
                    <a:pt x="142975" y="339094"/>
                  </a:lnTo>
                  <a:lnTo>
                    <a:pt x="148304" y="339792"/>
                  </a:lnTo>
                  <a:lnTo>
                    <a:pt x="153428" y="339808"/>
                  </a:lnTo>
                  <a:lnTo>
                    <a:pt x="158324" y="339139"/>
                  </a:lnTo>
                  <a:lnTo>
                    <a:pt x="162973" y="337788"/>
                  </a:lnTo>
                  <a:lnTo>
                    <a:pt x="167356" y="335762"/>
                  </a:lnTo>
                  <a:lnTo>
                    <a:pt x="171457" y="333068"/>
                  </a:lnTo>
                  <a:lnTo>
                    <a:pt x="175257" y="329718"/>
                  </a:lnTo>
                  <a:lnTo>
                    <a:pt x="178743" y="325724"/>
                  </a:lnTo>
                  <a:lnTo>
                    <a:pt x="181899" y="321102"/>
                  </a:lnTo>
                  <a:lnTo>
                    <a:pt x="184714" y="315872"/>
                  </a:lnTo>
                  <a:lnTo>
                    <a:pt x="187175" y="310055"/>
                  </a:lnTo>
                  <a:lnTo>
                    <a:pt x="189274" y="303673"/>
                  </a:lnTo>
                  <a:lnTo>
                    <a:pt x="191001" y="296753"/>
                  </a:lnTo>
                  <a:lnTo>
                    <a:pt x="192349" y="289322"/>
                  </a:lnTo>
                  <a:lnTo>
                    <a:pt x="193314" y="281410"/>
                  </a:lnTo>
                  <a:lnTo>
                    <a:pt x="193891" y="273050"/>
                  </a:lnTo>
                  <a:lnTo>
                    <a:pt x="194078" y="264274"/>
                  </a:lnTo>
                  <a:lnTo>
                    <a:pt x="193874" y="255119"/>
                  </a:lnTo>
                  <a:lnTo>
                    <a:pt x="193280" y="245620"/>
                  </a:lnTo>
                  <a:lnTo>
                    <a:pt x="192298" y="235817"/>
                  </a:lnTo>
                  <a:lnTo>
                    <a:pt x="190933" y="225749"/>
                  </a:lnTo>
                  <a:lnTo>
                    <a:pt x="189190" y="215456"/>
                  </a:lnTo>
                  <a:lnTo>
                    <a:pt x="187075" y="204979"/>
                  </a:lnTo>
                  <a:lnTo>
                    <a:pt x="184598" y="194362"/>
                  </a:lnTo>
                  <a:lnTo>
                    <a:pt x="181768" y="183646"/>
                  </a:lnTo>
                  <a:lnTo>
                    <a:pt x="178597" y="172875"/>
                  </a:lnTo>
                  <a:lnTo>
                    <a:pt x="175097" y="162092"/>
                  </a:lnTo>
                  <a:lnTo>
                    <a:pt x="171283" y="151341"/>
                  </a:lnTo>
                  <a:lnTo>
                    <a:pt x="167170" y="140665"/>
                  </a:lnTo>
                  <a:lnTo>
                    <a:pt x="162774" y="130107"/>
                  </a:lnTo>
                  <a:lnTo>
                    <a:pt x="158114" y="119709"/>
                  </a:lnTo>
                  <a:lnTo>
                    <a:pt x="153208" y="109513"/>
                  </a:lnTo>
                  <a:lnTo>
                    <a:pt x="148075" y="99561"/>
                  </a:lnTo>
                  <a:close/>
                </a:path>
              </a:pathLst>
            </a:cu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4221485" y="2702766"/>
              <a:ext cx="238578" cy="357346"/>
            </a:xfrm>
            <a:custGeom>
              <a:avLst/>
              <a:pathLst>
                <a:path w="238578" h="357346">
                  <a:moveTo>
                    <a:pt x="175592" y="94342"/>
                  </a:moveTo>
                  <a:lnTo>
                    <a:pt x="168807" y="84520"/>
                  </a:lnTo>
                  <a:lnTo>
                    <a:pt x="161823" y="75077"/>
                  </a:lnTo>
                  <a:lnTo>
                    <a:pt x="154667" y="66051"/>
                  </a:lnTo>
                  <a:lnTo>
                    <a:pt x="147369" y="57479"/>
                  </a:lnTo>
                  <a:lnTo>
                    <a:pt x="139958" y="49395"/>
                  </a:lnTo>
                  <a:lnTo>
                    <a:pt x="132463" y="41832"/>
                  </a:lnTo>
                  <a:lnTo>
                    <a:pt x="124916" y="34820"/>
                  </a:lnTo>
                  <a:lnTo>
                    <a:pt x="117345" y="28387"/>
                  </a:lnTo>
                  <a:lnTo>
                    <a:pt x="109782" y="22560"/>
                  </a:lnTo>
                  <a:lnTo>
                    <a:pt x="102257" y="17362"/>
                  </a:lnTo>
                  <a:lnTo>
                    <a:pt x="94801" y="12813"/>
                  </a:lnTo>
                  <a:lnTo>
                    <a:pt x="87443" y="8933"/>
                  </a:lnTo>
                  <a:lnTo>
                    <a:pt x="80214" y="5736"/>
                  </a:lnTo>
                  <a:lnTo>
                    <a:pt x="73141" y="3235"/>
                  </a:lnTo>
                  <a:lnTo>
                    <a:pt x="66255" y="1441"/>
                  </a:lnTo>
                  <a:lnTo>
                    <a:pt x="59581" y="361"/>
                  </a:lnTo>
                  <a:lnTo>
                    <a:pt x="53148" y="0"/>
                  </a:lnTo>
                  <a:lnTo>
                    <a:pt x="46982" y="357"/>
                  </a:lnTo>
                  <a:lnTo>
                    <a:pt x="41106" y="1433"/>
                  </a:lnTo>
                  <a:lnTo>
                    <a:pt x="35545" y="3223"/>
                  </a:lnTo>
                  <a:lnTo>
                    <a:pt x="30321" y="5720"/>
                  </a:lnTo>
                  <a:lnTo>
                    <a:pt x="25455" y="8913"/>
                  </a:lnTo>
                  <a:lnTo>
                    <a:pt x="20967" y="12790"/>
                  </a:lnTo>
                  <a:lnTo>
                    <a:pt x="16874" y="17335"/>
                  </a:lnTo>
                  <a:lnTo>
                    <a:pt x="13194" y="22529"/>
                  </a:lnTo>
                  <a:lnTo>
                    <a:pt x="9941" y="28353"/>
                  </a:lnTo>
                  <a:lnTo>
                    <a:pt x="7129" y="34782"/>
                  </a:lnTo>
                  <a:lnTo>
                    <a:pt x="4767" y="41791"/>
                  </a:lnTo>
                  <a:lnTo>
                    <a:pt x="2867" y="49351"/>
                  </a:lnTo>
                  <a:lnTo>
                    <a:pt x="1436" y="57432"/>
                  </a:lnTo>
                  <a:lnTo>
                    <a:pt x="478" y="66002"/>
                  </a:lnTo>
                  <a:lnTo>
                    <a:pt x="0" y="75025"/>
                  </a:lnTo>
                  <a:lnTo>
                    <a:pt x="1" y="84466"/>
                  </a:lnTo>
                  <a:lnTo>
                    <a:pt x="482" y="94286"/>
                  </a:lnTo>
                  <a:lnTo>
                    <a:pt x="1442" y="104446"/>
                  </a:lnTo>
                  <a:lnTo>
                    <a:pt x="2876" y="114906"/>
                  </a:lnTo>
                  <a:lnTo>
                    <a:pt x="4779" y="125622"/>
                  </a:lnTo>
                  <a:lnTo>
                    <a:pt x="7143" y="136552"/>
                  </a:lnTo>
                  <a:lnTo>
                    <a:pt x="9958" y="147652"/>
                  </a:lnTo>
                  <a:lnTo>
                    <a:pt x="13214" y="158877"/>
                  </a:lnTo>
                  <a:lnTo>
                    <a:pt x="16896" y="170182"/>
                  </a:lnTo>
                  <a:lnTo>
                    <a:pt x="20991" y="181521"/>
                  </a:lnTo>
                  <a:lnTo>
                    <a:pt x="25481" y="192849"/>
                  </a:lnTo>
                  <a:lnTo>
                    <a:pt x="30349" y="204120"/>
                  </a:lnTo>
                  <a:lnTo>
                    <a:pt x="35575" y="215289"/>
                  </a:lnTo>
                  <a:lnTo>
                    <a:pt x="41138" y="226310"/>
                  </a:lnTo>
                  <a:lnTo>
                    <a:pt x="47015" y="237140"/>
                  </a:lnTo>
                  <a:lnTo>
                    <a:pt x="53184" y="247734"/>
                  </a:lnTo>
                  <a:lnTo>
                    <a:pt x="59618" y="258051"/>
                  </a:lnTo>
                  <a:lnTo>
                    <a:pt x="66293" y="268048"/>
                  </a:lnTo>
                  <a:lnTo>
                    <a:pt x="73180" y="277686"/>
                  </a:lnTo>
                  <a:lnTo>
                    <a:pt x="80254" y="286925"/>
                  </a:lnTo>
                  <a:lnTo>
                    <a:pt x="87484" y="295728"/>
                  </a:lnTo>
                  <a:lnTo>
                    <a:pt x="94843" y="304060"/>
                  </a:lnTo>
                  <a:lnTo>
                    <a:pt x="102299" y="311888"/>
                  </a:lnTo>
                  <a:lnTo>
                    <a:pt x="109824" y="319179"/>
                  </a:lnTo>
                  <a:lnTo>
                    <a:pt x="117387" y="325905"/>
                  </a:lnTo>
                  <a:lnTo>
                    <a:pt x="124958" y="332037"/>
                  </a:lnTo>
                  <a:lnTo>
                    <a:pt x="132506" y="337553"/>
                  </a:lnTo>
                  <a:lnTo>
                    <a:pt x="140000" y="342429"/>
                  </a:lnTo>
                  <a:lnTo>
                    <a:pt x="147410" y="346646"/>
                  </a:lnTo>
                  <a:lnTo>
                    <a:pt x="154708" y="350186"/>
                  </a:lnTo>
                  <a:lnTo>
                    <a:pt x="161863" y="353037"/>
                  </a:lnTo>
                  <a:lnTo>
                    <a:pt x="168846" y="355185"/>
                  </a:lnTo>
                  <a:lnTo>
                    <a:pt x="175629" y="356622"/>
                  </a:lnTo>
                  <a:lnTo>
                    <a:pt x="182185" y="357344"/>
                  </a:lnTo>
                  <a:lnTo>
                    <a:pt x="188489" y="357346"/>
                  </a:lnTo>
                  <a:lnTo>
                    <a:pt x="194513" y="356628"/>
                  </a:lnTo>
                  <a:lnTo>
                    <a:pt x="200234" y="355195"/>
                  </a:lnTo>
                  <a:lnTo>
                    <a:pt x="205629" y="353051"/>
                  </a:lnTo>
                  <a:lnTo>
                    <a:pt x="210677" y="350204"/>
                  </a:lnTo>
                  <a:lnTo>
                    <a:pt x="215356" y="346668"/>
                  </a:lnTo>
                  <a:lnTo>
                    <a:pt x="219648" y="342455"/>
                  </a:lnTo>
                  <a:lnTo>
                    <a:pt x="223537" y="337582"/>
                  </a:lnTo>
                  <a:lnTo>
                    <a:pt x="227005" y="332070"/>
                  </a:lnTo>
                  <a:lnTo>
                    <a:pt x="230039" y="325941"/>
                  </a:lnTo>
                  <a:lnTo>
                    <a:pt x="232628" y="319218"/>
                  </a:lnTo>
                  <a:lnTo>
                    <a:pt x="234759" y="311930"/>
                  </a:lnTo>
                  <a:lnTo>
                    <a:pt x="236426" y="304106"/>
                  </a:lnTo>
                  <a:lnTo>
                    <a:pt x="237621" y="295776"/>
                  </a:lnTo>
                  <a:lnTo>
                    <a:pt x="238340" y="286976"/>
                  </a:lnTo>
                  <a:lnTo>
                    <a:pt x="238578" y="277739"/>
                  </a:lnTo>
                  <a:lnTo>
                    <a:pt x="238337" y="268103"/>
                  </a:lnTo>
                  <a:lnTo>
                    <a:pt x="237616" y="258108"/>
                  </a:lnTo>
                  <a:lnTo>
                    <a:pt x="236418" y="247793"/>
                  </a:lnTo>
                  <a:lnTo>
                    <a:pt x="234749" y="237200"/>
                  </a:lnTo>
                  <a:lnTo>
                    <a:pt x="232614" y="226371"/>
                  </a:lnTo>
                  <a:lnTo>
                    <a:pt x="230024" y="215351"/>
                  </a:lnTo>
                  <a:lnTo>
                    <a:pt x="226987" y="204183"/>
                  </a:lnTo>
                  <a:lnTo>
                    <a:pt x="223516" y="192912"/>
                  </a:lnTo>
                  <a:lnTo>
                    <a:pt x="219625" y="181584"/>
                  </a:lnTo>
                  <a:lnTo>
                    <a:pt x="215331" y="170245"/>
                  </a:lnTo>
                  <a:lnTo>
                    <a:pt x="210649" y="158940"/>
                  </a:lnTo>
                  <a:lnTo>
                    <a:pt x="205600" y="147714"/>
                  </a:lnTo>
                  <a:lnTo>
                    <a:pt x="200203" y="136614"/>
                  </a:lnTo>
                  <a:lnTo>
                    <a:pt x="194480" y="125683"/>
                  </a:lnTo>
                  <a:lnTo>
                    <a:pt x="188454" y="114965"/>
                  </a:lnTo>
                  <a:lnTo>
                    <a:pt x="182149" y="104504"/>
                  </a:lnTo>
                  <a:close/>
                </a:path>
              </a:pathLst>
            </a:cu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rc179"/>
            <p:cNvSpPr/>
            <p:nvPr/>
          </p:nvSpPr>
          <p:spPr>
            <a:xfrm>
              <a:off x="1438258" y="1005839"/>
              <a:ext cx="4041672" cy="346232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1438258" y="1005839"/>
              <a:ext cx="0" cy="3462323"/>
            </a:xfrm>
            <a:custGeom>
              <a:avLst/>
              <a:pathLst>
                <a:path w="0" h="3462323">
                  <a:moveTo>
                    <a:pt x="0" y="346232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tx181"/>
            <p:cNvSpPr/>
            <p:nvPr/>
          </p:nvSpPr>
          <p:spPr>
            <a:xfrm>
              <a:off x="1216724" y="3856521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1216724" y="3267029"/>
              <a:ext cx="14182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1268050" y="2671773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1268050" y="208429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1268050" y="1491052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87" name="pl186"/>
            <p:cNvSpPr/>
            <p:nvPr/>
          </p:nvSpPr>
          <p:spPr>
            <a:xfrm>
              <a:off x="1393975" y="39102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1393975" y="33188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1393975" y="27275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1393975" y="213614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1393975" y="154477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438258" y="4468163"/>
              <a:ext cx="4041672" cy="0"/>
            </a:xfrm>
            <a:custGeom>
              <a:avLst/>
              <a:pathLst>
                <a:path w="4041672" h="0">
                  <a:moveTo>
                    <a:pt x="0" y="0"/>
                  </a:moveTo>
                  <a:lnTo>
                    <a:pt x="404167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085487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297166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508845" y="446816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tx195"/>
            <p:cNvSpPr/>
            <p:nvPr/>
          </p:nvSpPr>
          <p:spPr>
            <a:xfrm>
              <a:off x="2014576" y="4545999"/>
              <a:ext cx="141823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-2</a:t>
              </a:r>
            </a:p>
          </p:txBody>
        </p:sp>
        <p:sp>
          <p:nvSpPr>
            <p:cNvPr id="197" name="tx196"/>
            <p:cNvSpPr/>
            <p:nvPr/>
          </p:nvSpPr>
          <p:spPr>
            <a:xfrm>
              <a:off x="3251917" y="454398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98" name="tx197"/>
            <p:cNvSpPr/>
            <p:nvPr/>
          </p:nvSpPr>
          <p:spPr>
            <a:xfrm>
              <a:off x="4463596" y="4545999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1997280" y="4742160"/>
              <a:ext cx="2923629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1 (73%)</a:t>
              </a:r>
            </a:p>
          </p:txBody>
        </p:sp>
        <p:sp>
          <p:nvSpPr>
            <p:cNvPr id="200" name="tx199"/>
            <p:cNvSpPr/>
            <p:nvPr/>
          </p:nvSpPr>
          <p:spPr>
            <a:xfrm rot="-5400000">
              <a:off x="-545004" y="2650966"/>
              <a:ext cx="3114885" cy="1720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Principal Component 2 (22.9%)</a:t>
              </a:r>
            </a:p>
          </p:txBody>
        </p:sp>
        <p:sp>
          <p:nvSpPr>
            <p:cNvPr id="201" name="rc200"/>
            <p:cNvSpPr/>
            <p:nvPr/>
          </p:nvSpPr>
          <p:spPr>
            <a:xfrm>
              <a:off x="5657067" y="2405317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tx201"/>
            <p:cNvSpPr/>
            <p:nvPr/>
          </p:nvSpPr>
          <p:spPr>
            <a:xfrm>
              <a:off x="5657067" y="2384779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203" name="pt202"/>
            <p:cNvSpPr/>
            <p:nvPr/>
          </p:nvSpPr>
          <p:spPr>
            <a:xfrm>
              <a:off x="5697465" y="2677084"/>
              <a:ext cx="63202" cy="63202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rc203"/>
            <p:cNvSpPr/>
            <p:nvPr/>
          </p:nvSpPr>
          <p:spPr>
            <a:xfrm>
              <a:off x="5666067" y="2645686"/>
              <a:ext cx="126000" cy="125999"/>
            </a:xfrm>
            <a:prstGeom prst="rect">
              <a:avLst/>
            </a:prstGeom>
            <a:solidFill>
              <a:srgbClr val="F8766D">
                <a:alpha val="14901"/>
              </a:srgbClr>
            </a:solidFill>
            <a:ln w="13550" cap="flat">
              <a:solidFill>
                <a:srgbClr val="F8766D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697465" y="2821084"/>
              <a:ext cx="63202" cy="63202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rc205"/>
            <p:cNvSpPr/>
            <p:nvPr/>
          </p:nvSpPr>
          <p:spPr>
            <a:xfrm>
              <a:off x="5666067" y="2789686"/>
              <a:ext cx="126000" cy="125999"/>
            </a:xfrm>
            <a:prstGeom prst="rect">
              <a:avLst/>
            </a:prstGeom>
            <a:solidFill>
              <a:srgbClr val="00BA38">
                <a:alpha val="14901"/>
              </a:srgbClr>
            </a:solidFill>
            <a:ln w="13550" cap="flat">
              <a:solidFill>
                <a:srgbClr val="00BA38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697465" y="2965084"/>
              <a:ext cx="63202" cy="63202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rc207"/>
            <p:cNvSpPr/>
            <p:nvPr/>
          </p:nvSpPr>
          <p:spPr>
            <a:xfrm>
              <a:off x="5666067" y="2933686"/>
              <a:ext cx="126000" cy="125999"/>
            </a:xfrm>
            <a:prstGeom prst="rect">
              <a:avLst/>
            </a:prstGeom>
            <a:solidFill>
              <a:srgbClr val="619CFF">
                <a:alpha val="14901"/>
              </a:srgbClr>
            </a:solidFill>
            <a:ln w="13550" cap="flat">
              <a:solidFill>
                <a:srgbClr val="619C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9" name="tx208"/>
            <p:cNvSpPr/>
            <p:nvPr/>
          </p:nvSpPr>
          <p:spPr>
            <a:xfrm>
              <a:off x="5889634" y="2658645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5889634" y="2794449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5889634" y="2910876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4114800"/>
            <a:chOff x="914400" y="914400"/>
            <a:chExt cx="5852160" cy="4114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547301" y="914400"/>
              <a:ext cx="4586356" cy="4114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308933" y="3994462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308933" y="3161758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308933" y="2329055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308933" y="1496351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891655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724359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557062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5389766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308933" y="4410814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308933" y="3578110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308933" y="191270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308933" y="1079999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47530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308007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73414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806118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475303" y="1080855"/>
              <a:ext cx="3327393" cy="3329103"/>
            </a:xfrm>
            <a:custGeom>
              <a:avLst/>
              <a:pathLst>
                <a:path w="3327393" h="3329103">
                  <a:moveTo>
                    <a:pt x="0" y="1664551"/>
                  </a:moveTo>
                  <a:lnTo>
                    <a:pt x="13672" y="1877519"/>
                  </a:lnTo>
                  <a:lnTo>
                    <a:pt x="54467" y="2086989"/>
                  </a:lnTo>
                  <a:lnTo>
                    <a:pt x="121713" y="2289524"/>
                  </a:lnTo>
                  <a:lnTo>
                    <a:pt x="214306" y="2481796"/>
                  </a:lnTo>
                  <a:lnTo>
                    <a:pt x="330727" y="2660649"/>
                  </a:lnTo>
                  <a:lnTo>
                    <a:pt x="469063" y="2823146"/>
                  </a:lnTo>
                  <a:lnTo>
                    <a:pt x="627042" y="2966619"/>
                  </a:lnTo>
                  <a:lnTo>
                    <a:pt x="802072" y="3088712"/>
                  </a:lnTo>
                  <a:lnTo>
                    <a:pt x="991278" y="3187421"/>
                  </a:lnTo>
                  <a:lnTo>
                    <a:pt x="1191553" y="3261124"/>
                  </a:lnTo>
                  <a:lnTo>
                    <a:pt x="1399608" y="3308611"/>
                  </a:lnTo>
                  <a:lnTo>
                    <a:pt x="1612028" y="3329103"/>
                  </a:lnTo>
                  <a:lnTo>
                    <a:pt x="1825324" y="3322263"/>
                  </a:lnTo>
                  <a:lnTo>
                    <a:pt x="2035995" y="3288203"/>
                  </a:lnTo>
                  <a:lnTo>
                    <a:pt x="2240580" y="3227484"/>
                  </a:lnTo>
                  <a:lnTo>
                    <a:pt x="2435722" y="3141100"/>
                  </a:lnTo>
                  <a:lnTo>
                    <a:pt x="2618214" y="3030472"/>
                  </a:lnTo>
                  <a:lnTo>
                    <a:pt x="2785062" y="2897416"/>
                  </a:lnTo>
                  <a:lnTo>
                    <a:pt x="2933525" y="2744116"/>
                  </a:lnTo>
                  <a:lnTo>
                    <a:pt x="3061165" y="2573089"/>
                  </a:lnTo>
                  <a:lnTo>
                    <a:pt x="3165887" y="2387144"/>
                  </a:lnTo>
                  <a:lnTo>
                    <a:pt x="3245971" y="2189335"/>
                  </a:lnTo>
                  <a:lnTo>
                    <a:pt x="3300103" y="1982908"/>
                  </a:lnTo>
                  <a:lnTo>
                    <a:pt x="3327393" y="1771254"/>
                  </a:lnTo>
                  <a:lnTo>
                    <a:pt x="3327393" y="1557848"/>
                  </a:lnTo>
                  <a:lnTo>
                    <a:pt x="3300103" y="1346194"/>
                  </a:lnTo>
                  <a:lnTo>
                    <a:pt x="3245971" y="1139768"/>
                  </a:lnTo>
                  <a:lnTo>
                    <a:pt x="3165887" y="941958"/>
                  </a:lnTo>
                  <a:lnTo>
                    <a:pt x="3061165" y="756013"/>
                  </a:lnTo>
                  <a:lnTo>
                    <a:pt x="2933525" y="584987"/>
                  </a:lnTo>
                  <a:lnTo>
                    <a:pt x="2785062" y="431687"/>
                  </a:lnTo>
                  <a:lnTo>
                    <a:pt x="2618214" y="298630"/>
                  </a:lnTo>
                  <a:lnTo>
                    <a:pt x="2435722" y="188002"/>
                  </a:lnTo>
                  <a:lnTo>
                    <a:pt x="2240580" y="101619"/>
                  </a:lnTo>
                  <a:lnTo>
                    <a:pt x="2035995" y="40899"/>
                  </a:lnTo>
                  <a:lnTo>
                    <a:pt x="1825324" y="6840"/>
                  </a:lnTo>
                  <a:lnTo>
                    <a:pt x="1612028" y="0"/>
                  </a:lnTo>
                  <a:lnTo>
                    <a:pt x="1399608" y="20491"/>
                  </a:lnTo>
                  <a:lnTo>
                    <a:pt x="1191553" y="67979"/>
                  </a:lnTo>
                  <a:lnTo>
                    <a:pt x="991278" y="141682"/>
                  </a:lnTo>
                  <a:lnTo>
                    <a:pt x="802072" y="240390"/>
                  </a:lnTo>
                  <a:lnTo>
                    <a:pt x="627042" y="362483"/>
                  </a:lnTo>
                  <a:lnTo>
                    <a:pt x="469063" y="505956"/>
                  </a:lnTo>
                  <a:lnTo>
                    <a:pt x="330727" y="668454"/>
                  </a:lnTo>
                  <a:lnTo>
                    <a:pt x="214306" y="847307"/>
                  </a:lnTo>
                  <a:lnTo>
                    <a:pt x="121713" y="1039579"/>
                  </a:lnTo>
                  <a:lnTo>
                    <a:pt x="54467" y="1242113"/>
                  </a:lnTo>
                  <a:lnTo>
                    <a:pt x="13672" y="1451584"/>
                  </a:lnTo>
                  <a:lnTo>
                    <a:pt x="0" y="1664551"/>
                  </a:lnTo>
                  <a:lnTo>
                    <a:pt x="0" y="1664551"/>
                  </a:lnTo>
                  <a:lnTo>
                    <a:pt x="13672" y="1451584"/>
                  </a:lnTo>
                  <a:lnTo>
                    <a:pt x="54467" y="1242113"/>
                  </a:lnTo>
                  <a:lnTo>
                    <a:pt x="121713" y="1039579"/>
                  </a:lnTo>
                  <a:lnTo>
                    <a:pt x="214306" y="847307"/>
                  </a:lnTo>
                  <a:lnTo>
                    <a:pt x="330727" y="668454"/>
                  </a:lnTo>
                  <a:lnTo>
                    <a:pt x="469063" y="505956"/>
                  </a:lnTo>
                  <a:lnTo>
                    <a:pt x="627042" y="362483"/>
                  </a:lnTo>
                  <a:lnTo>
                    <a:pt x="802072" y="240390"/>
                  </a:lnTo>
                  <a:lnTo>
                    <a:pt x="991278" y="141682"/>
                  </a:lnTo>
                  <a:lnTo>
                    <a:pt x="1191553" y="67979"/>
                  </a:lnTo>
                  <a:lnTo>
                    <a:pt x="1399608" y="20491"/>
                  </a:lnTo>
                  <a:lnTo>
                    <a:pt x="1612028" y="0"/>
                  </a:lnTo>
                  <a:lnTo>
                    <a:pt x="1825324" y="6840"/>
                  </a:lnTo>
                  <a:lnTo>
                    <a:pt x="2035995" y="40899"/>
                  </a:lnTo>
                  <a:lnTo>
                    <a:pt x="2240580" y="101619"/>
                  </a:lnTo>
                  <a:lnTo>
                    <a:pt x="2435722" y="188002"/>
                  </a:lnTo>
                  <a:lnTo>
                    <a:pt x="2618214" y="298630"/>
                  </a:lnTo>
                  <a:lnTo>
                    <a:pt x="2785062" y="431687"/>
                  </a:lnTo>
                  <a:lnTo>
                    <a:pt x="2933525" y="584987"/>
                  </a:lnTo>
                  <a:lnTo>
                    <a:pt x="3061165" y="756013"/>
                  </a:lnTo>
                  <a:lnTo>
                    <a:pt x="3165887" y="941958"/>
                  </a:lnTo>
                  <a:lnTo>
                    <a:pt x="3245971" y="1139768"/>
                  </a:lnTo>
                  <a:lnTo>
                    <a:pt x="3300103" y="1346194"/>
                  </a:lnTo>
                  <a:lnTo>
                    <a:pt x="3327393" y="1557848"/>
                  </a:lnTo>
                  <a:lnTo>
                    <a:pt x="3327393" y="1771254"/>
                  </a:lnTo>
                  <a:lnTo>
                    <a:pt x="3300103" y="1982908"/>
                  </a:lnTo>
                  <a:lnTo>
                    <a:pt x="3245971" y="2189335"/>
                  </a:lnTo>
                  <a:lnTo>
                    <a:pt x="3165887" y="2387144"/>
                  </a:lnTo>
                  <a:lnTo>
                    <a:pt x="3061165" y="2573089"/>
                  </a:lnTo>
                  <a:lnTo>
                    <a:pt x="2933525" y="2744116"/>
                  </a:lnTo>
                  <a:lnTo>
                    <a:pt x="2785062" y="2897416"/>
                  </a:lnTo>
                  <a:lnTo>
                    <a:pt x="2618214" y="3030472"/>
                  </a:lnTo>
                  <a:lnTo>
                    <a:pt x="2435722" y="3141100"/>
                  </a:lnTo>
                  <a:lnTo>
                    <a:pt x="2240580" y="3227484"/>
                  </a:lnTo>
                  <a:lnTo>
                    <a:pt x="2035995" y="3288203"/>
                  </a:lnTo>
                  <a:lnTo>
                    <a:pt x="1825324" y="3322263"/>
                  </a:lnTo>
                  <a:lnTo>
                    <a:pt x="1612028" y="3329103"/>
                  </a:lnTo>
                  <a:lnTo>
                    <a:pt x="1399608" y="3308611"/>
                  </a:lnTo>
                  <a:lnTo>
                    <a:pt x="1191553" y="3261124"/>
                  </a:lnTo>
                  <a:lnTo>
                    <a:pt x="991278" y="3187421"/>
                  </a:lnTo>
                  <a:lnTo>
                    <a:pt x="802072" y="3088712"/>
                  </a:lnTo>
                  <a:lnTo>
                    <a:pt x="627042" y="2966619"/>
                  </a:lnTo>
                  <a:lnTo>
                    <a:pt x="469063" y="2823146"/>
                  </a:lnTo>
                  <a:lnTo>
                    <a:pt x="330727" y="2660649"/>
                  </a:lnTo>
                  <a:lnTo>
                    <a:pt x="214306" y="2481796"/>
                  </a:lnTo>
                  <a:lnTo>
                    <a:pt x="121713" y="2289524"/>
                  </a:lnTo>
                  <a:lnTo>
                    <a:pt x="54467" y="2086989"/>
                  </a:lnTo>
                  <a:lnTo>
                    <a:pt x="13672" y="1877519"/>
                  </a:lnTo>
                  <a:lnTo>
                    <a:pt x="0" y="1664551"/>
                  </a:lnTo>
                </a:path>
              </a:pathLst>
            </a:custGeom>
            <a:ln w="13550" cap="flat">
              <a:solidFill>
                <a:srgbClr val="B3B3B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140711" y="2745406"/>
              <a:ext cx="1482493" cy="600928"/>
            </a:xfrm>
            <a:custGeom>
              <a:avLst/>
              <a:pathLst>
                <a:path w="1482493" h="600928">
                  <a:moveTo>
                    <a:pt x="0" y="0"/>
                  </a:moveTo>
                  <a:lnTo>
                    <a:pt x="1482493" y="600928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5551894" y="3289548"/>
              <a:ext cx="71310" cy="66726"/>
            </a:xfrm>
            <a:custGeom>
              <a:avLst/>
              <a:pathLst>
                <a:path w="71310" h="66726">
                  <a:moveTo>
                    <a:pt x="0" y="66726"/>
                  </a:moveTo>
                  <a:lnTo>
                    <a:pt x="71310" y="56787"/>
                  </a:lnTo>
                  <a:lnTo>
                    <a:pt x="270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374385" y="2745406"/>
              <a:ext cx="766325" cy="1470082"/>
            </a:xfrm>
            <a:custGeom>
              <a:avLst/>
              <a:pathLst>
                <a:path w="766325" h="1470082">
                  <a:moveTo>
                    <a:pt x="766325" y="0"/>
                  </a:moveTo>
                  <a:lnTo>
                    <a:pt x="0" y="14700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371285" y="4143555"/>
              <a:ext cx="63846" cy="71933"/>
            </a:xfrm>
            <a:custGeom>
              <a:avLst/>
              <a:pathLst>
                <a:path w="63846" h="71933">
                  <a:moveTo>
                    <a:pt x="0" y="0"/>
                  </a:moveTo>
                  <a:lnTo>
                    <a:pt x="3100" y="71933"/>
                  </a:lnTo>
                  <a:lnTo>
                    <a:pt x="63846" y="33281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140711" y="2745406"/>
              <a:ext cx="1651343" cy="38995"/>
            </a:xfrm>
            <a:custGeom>
              <a:avLst/>
              <a:pathLst>
                <a:path w="1651343" h="38995">
                  <a:moveTo>
                    <a:pt x="0" y="0"/>
                  </a:moveTo>
                  <a:lnTo>
                    <a:pt x="1651343" y="3899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728868" y="2746940"/>
              <a:ext cx="63186" cy="71979"/>
            </a:xfrm>
            <a:custGeom>
              <a:avLst/>
              <a:pathLst>
                <a:path w="63186" h="71979">
                  <a:moveTo>
                    <a:pt x="0" y="71979"/>
                  </a:moveTo>
                  <a:lnTo>
                    <a:pt x="63186" y="37462"/>
                  </a:lnTo>
                  <a:lnTo>
                    <a:pt x="1699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140711" y="2745406"/>
              <a:ext cx="1607083" cy="106585"/>
            </a:xfrm>
            <a:custGeom>
              <a:avLst/>
              <a:pathLst>
                <a:path w="1607083" h="106585">
                  <a:moveTo>
                    <a:pt x="0" y="0"/>
                  </a:moveTo>
                  <a:lnTo>
                    <a:pt x="1607083" y="1065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683194" y="2811945"/>
              <a:ext cx="64599" cy="71842"/>
            </a:xfrm>
            <a:custGeom>
              <a:avLst/>
              <a:pathLst>
                <a:path w="64599" h="71842">
                  <a:moveTo>
                    <a:pt x="0" y="71842"/>
                  </a:moveTo>
                  <a:lnTo>
                    <a:pt x="64599" y="40047"/>
                  </a:lnTo>
                  <a:lnTo>
                    <a:pt x="476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4723695" y="3264624"/>
              <a:ext cx="888928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027997" y="4070785"/>
              <a:ext cx="815816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110005" y="2639671"/>
              <a:ext cx="851744" cy="1311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5105500" y="2859577"/>
              <a:ext cx="778631" cy="10487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6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66">
                  <a:solidFill>
                    <a:srgbClr val="00008B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38" name="pl37"/>
            <p:cNvSpPr/>
            <p:nvPr/>
          </p:nvSpPr>
          <p:spPr>
            <a:xfrm>
              <a:off x="2308933" y="2745406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  <a:lnTo>
                    <a:pt x="366013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40711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40" name="rc39"/>
            <p:cNvSpPr/>
            <p:nvPr/>
          </p:nvSpPr>
          <p:spPr>
            <a:xfrm>
              <a:off x="2308933" y="914400"/>
              <a:ext cx="3660132" cy="366201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2308933" y="914400"/>
              <a:ext cx="0" cy="3662013"/>
            </a:xfrm>
            <a:custGeom>
              <a:avLst/>
              <a:pathLst>
                <a:path w="0" h="3662013">
                  <a:moveTo>
                    <a:pt x="0" y="3662013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1951688" y="4355078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51688" y="3522374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2003014" y="2689670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2003014" y="1856967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2003014" y="1024263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47" name="pl46"/>
            <p:cNvSpPr/>
            <p:nvPr/>
          </p:nvSpPr>
          <p:spPr>
            <a:xfrm>
              <a:off x="2264649" y="44108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64649" y="357811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264649" y="27454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264649" y="191270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64649" y="107999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08933" y="4576413"/>
              <a:ext cx="3660132" cy="0"/>
            </a:xfrm>
            <a:custGeom>
              <a:avLst/>
              <a:pathLst>
                <a:path w="3660132" h="0">
                  <a:moveTo>
                    <a:pt x="0" y="0"/>
                  </a:moveTo>
                  <a:lnTo>
                    <a:pt x="3660132" y="0"/>
                  </a:lnTo>
                </a:path>
              </a:pathLst>
            </a:custGeom>
            <a:ln w="1084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75303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308007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140711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973414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806118" y="4576413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2336536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-1.0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3169239" y="4652235"/>
              <a:ext cx="27753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-0.5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4027606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4860310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5693014" y="4652235"/>
              <a:ext cx="22620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1.0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3185623" y="486942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4298957" y="4928371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4386993" y="4869596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PC1</a:t>
              </a:r>
            </a:p>
          </p:txBody>
        </p:sp>
        <p:sp>
          <p:nvSpPr>
            <p:cNvPr id="66" name="tx65"/>
            <p:cNvSpPr/>
            <p:nvPr/>
          </p:nvSpPr>
          <p:spPr>
            <a:xfrm rot="-5400000">
              <a:off x="1174066" y="3062853"/>
              <a:ext cx="1113333" cy="1585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Correlation (</a:t>
              </a:r>
            </a:p>
          </p:txBody>
        </p:sp>
        <p:sp>
          <p:nvSpPr>
            <p:cNvPr id="67" name="tx66"/>
            <p:cNvSpPr/>
            <p:nvPr/>
          </p:nvSpPr>
          <p:spPr>
            <a:xfrm rot="-5400000">
              <a:off x="1723657" y="2499110"/>
              <a:ext cx="73099" cy="99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i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r</a:t>
              </a:r>
            </a:p>
          </p:txBody>
        </p:sp>
        <p:sp>
          <p:nvSpPr>
            <p:cNvPr id="68" name="tx67"/>
            <p:cNvSpPr/>
            <p:nvPr/>
          </p:nvSpPr>
          <p:spPr>
            <a:xfrm rot="-5400000">
              <a:off x="1378127" y="2065545"/>
              <a:ext cx="705383" cy="1583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) to PC2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852160" cy="3611880"/>
            <a:chOff x="914400" y="914400"/>
            <a:chExt cx="5852160" cy="361188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852159" cy="361188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852159" cy="361187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53756" y="237431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673035" y="2374310"/>
              <a:ext cx="0" cy="95290"/>
            </a:xfrm>
            <a:custGeom>
              <a:avLst/>
              <a:pathLst>
                <a:path w="0" h="95290">
                  <a:moveTo>
                    <a:pt x="0" y="0"/>
                  </a:moveTo>
                  <a:lnTo>
                    <a:pt x="0" y="9529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53756" y="246960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235353" y="172633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4632" y="1726338"/>
              <a:ext cx="0" cy="343044"/>
            </a:xfrm>
            <a:custGeom>
              <a:avLst/>
              <a:pathLst>
                <a:path w="0" h="343044">
                  <a:moveTo>
                    <a:pt x="0" y="0"/>
                  </a:moveTo>
                  <a:lnTo>
                    <a:pt x="0" y="34304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235353" y="20693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916950" y="138329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3036229" y="1383294"/>
              <a:ext cx="0" cy="457392"/>
            </a:xfrm>
            <a:custGeom>
              <a:avLst/>
              <a:pathLst>
                <a:path w="0" h="457392">
                  <a:moveTo>
                    <a:pt x="0" y="0"/>
                  </a:moveTo>
                  <a:lnTo>
                    <a:pt x="0" y="45739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6950" y="184068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673035" y="2374310"/>
              <a:ext cx="0" cy="23822"/>
            </a:xfrm>
            <a:custGeom>
              <a:avLst/>
              <a:pathLst>
                <a:path w="0" h="23822">
                  <a:moveTo>
                    <a:pt x="0" y="23822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673035" y="2431484"/>
              <a:ext cx="0" cy="38116"/>
            </a:xfrm>
            <a:custGeom>
              <a:avLst/>
              <a:pathLst>
                <a:path w="0" h="38116">
                  <a:moveTo>
                    <a:pt x="0" y="0"/>
                  </a:moveTo>
                  <a:lnTo>
                    <a:pt x="0" y="3811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1451516" y="2398133"/>
              <a:ext cx="443037" cy="33351"/>
            </a:xfrm>
            <a:custGeom>
              <a:avLst/>
              <a:pathLst>
                <a:path w="443037" h="33351">
                  <a:moveTo>
                    <a:pt x="0" y="0"/>
                  </a:moveTo>
                  <a:lnTo>
                    <a:pt x="0" y="33351"/>
                  </a:lnTo>
                  <a:lnTo>
                    <a:pt x="443037" y="33351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51516" y="241242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2354632" y="1726338"/>
              <a:ext cx="0" cy="95290"/>
            </a:xfrm>
            <a:custGeom>
              <a:avLst/>
              <a:pathLst>
                <a:path w="0" h="95290">
                  <a:moveTo>
                    <a:pt x="0" y="9529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354632" y="1935976"/>
              <a:ext cx="0" cy="133406"/>
            </a:xfrm>
            <a:custGeom>
              <a:avLst/>
              <a:pathLst>
                <a:path w="0" h="133406">
                  <a:moveTo>
                    <a:pt x="0" y="0"/>
                  </a:moveTo>
                  <a:lnTo>
                    <a:pt x="0" y="13340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133113" y="1821628"/>
              <a:ext cx="443037" cy="114348"/>
            </a:xfrm>
            <a:custGeom>
              <a:avLst/>
              <a:pathLst>
                <a:path w="443037" h="114348">
                  <a:moveTo>
                    <a:pt x="0" y="0"/>
                  </a:moveTo>
                  <a:lnTo>
                    <a:pt x="0" y="114348"/>
                  </a:lnTo>
                  <a:lnTo>
                    <a:pt x="443037" y="114348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133113" y="1869273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036229" y="1383294"/>
              <a:ext cx="0" cy="195344"/>
            </a:xfrm>
            <a:custGeom>
              <a:avLst/>
              <a:pathLst>
                <a:path w="0" h="195344">
                  <a:moveTo>
                    <a:pt x="0" y="19534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036229" y="1726338"/>
              <a:ext cx="0" cy="114348"/>
            </a:xfrm>
            <a:custGeom>
              <a:avLst/>
              <a:pathLst>
                <a:path w="0" h="114348">
                  <a:moveTo>
                    <a:pt x="0" y="0"/>
                  </a:moveTo>
                  <a:lnTo>
                    <a:pt x="0" y="114348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814710" y="1578638"/>
              <a:ext cx="443037" cy="147699"/>
            </a:xfrm>
            <a:custGeom>
              <a:avLst/>
              <a:pathLst>
                <a:path w="443037" h="147699">
                  <a:moveTo>
                    <a:pt x="0" y="0"/>
                  </a:moveTo>
                  <a:lnTo>
                    <a:pt x="0" y="147699"/>
                  </a:lnTo>
                  <a:lnTo>
                    <a:pt x="443037" y="147699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14710" y="164057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15640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1694570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1657291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73278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1569607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155238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154171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173423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1638704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1724566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1637212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1657139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1697392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1541058" y="24529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1651942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164051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64587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726569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70136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1380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730324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56735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658000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555373" y="233864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565588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547316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1725435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156284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154064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163379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1623831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1542923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1644161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160966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155282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1702649" y="24339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1674994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686686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1571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1735164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1609943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1542886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1688592" y="24148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1590867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1685456" y="23005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67860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656233" y="235770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1623655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1671347" y="237676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1690748" y="239581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260490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392859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340639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335616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286867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246395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2374519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235741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2242956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23832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2390055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2236173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39917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374363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2345782" y="19765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27446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2381023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2414782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2377651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2363370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2290148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2371810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2348007" y="172878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3842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2304004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2406845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2284939" y="17478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2245714" y="170972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232913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2273750" y="19956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330673" y="193842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316649" y="19574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27018" y="191936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354100" y="169067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32088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385846" y="180501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226065" y="17669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320178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243063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93784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330926" y="18240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45230" y="178596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14239" y="19003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257859" y="20337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415414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379677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274042" y="186219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339160" y="184313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408652" y="209089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334536" y="188125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37399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958822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075200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056273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922927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965142" y="140480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015508" y="180501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37644" y="146197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039519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034204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98187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046065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054685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932928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957959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953817" y="165255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976160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033176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009934" y="134762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068957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2911505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00230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2971637" y="138574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93560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022503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911826" y="15191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032020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904338" y="172878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3082770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044826" y="155726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961730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910355" y="14429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947785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014704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05282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063712" y="150009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036264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995561" y="16144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000123" y="174784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022272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950249" y="1595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100875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962008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046683" y="153820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092407" y="157632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980908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3006794" y="170972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030142" y="16716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2905564" y="163349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2926356" y="169067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1632808" y="223433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312961" y="1560143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3000138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81" name="rc180"/>
            <p:cNvSpPr/>
            <p:nvPr/>
          </p:nvSpPr>
          <p:spPr>
            <a:xfrm>
              <a:off x="1359501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1553756" y="374464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1673035" y="3744645"/>
              <a:ext cx="0" cy="442791"/>
            </a:xfrm>
            <a:custGeom>
              <a:avLst/>
              <a:pathLst>
                <a:path w="0" h="442791">
                  <a:moveTo>
                    <a:pt x="0" y="0"/>
                  </a:moveTo>
                  <a:lnTo>
                    <a:pt x="0" y="442791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1553756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235353" y="339041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354632" y="3390411"/>
              <a:ext cx="0" cy="619908"/>
            </a:xfrm>
            <a:custGeom>
              <a:avLst/>
              <a:pathLst>
                <a:path w="0" h="619908">
                  <a:moveTo>
                    <a:pt x="0" y="0"/>
                  </a:moveTo>
                  <a:lnTo>
                    <a:pt x="0" y="619908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235353" y="4010320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916950" y="312473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036229" y="3124736"/>
              <a:ext cx="0" cy="678947"/>
            </a:xfrm>
            <a:custGeom>
              <a:avLst/>
              <a:pathLst>
                <a:path w="0" h="678947">
                  <a:moveTo>
                    <a:pt x="0" y="0"/>
                  </a:moveTo>
                  <a:lnTo>
                    <a:pt x="0" y="67894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916950" y="3803684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1673035" y="3744645"/>
              <a:ext cx="0" cy="177116"/>
            </a:xfrm>
            <a:custGeom>
              <a:avLst/>
              <a:pathLst>
                <a:path w="0" h="177116">
                  <a:moveTo>
                    <a:pt x="0" y="17711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1673035" y="4039839"/>
              <a:ext cx="0" cy="147597"/>
            </a:xfrm>
            <a:custGeom>
              <a:avLst/>
              <a:pathLst>
                <a:path w="0" h="147597">
                  <a:moveTo>
                    <a:pt x="0" y="0"/>
                  </a:moveTo>
                  <a:lnTo>
                    <a:pt x="0" y="147597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451516" y="3921761"/>
              <a:ext cx="443037" cy="118077"/>
            </a:xfrm>
            <a:custGeom>
              <a:avLst/>
              <a:pathLst>
                <a:path w="443037" h="118077">
                  <a:moveTo>
                    <a:pt x="0" y="0"/>
                  </a:moveTo>
                  <a:lnTo>
                    <a:pt x="0" y="118077"/>
                  </a:lnTo>
                  <a:lnTo>
                    <a:pt x="443037" y="1180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1451516" y="398080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354632" y="3390411"/>
              <a:ext cx="0" cy="206636"/>
            </a:xfrm>
            <a:custGeom>
              <a:avLst/>
              <a:pathLst>
                <a:path w="0" h="206636">
                  <a:moveTo>
                    <a:pt x="0" y="20663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354632" y="3803684"/>
              <a:ext cx="0" cy="206636"/>
            </a:xfrm>
            <a:custGeom>
              <a:avLst/>
              <a:pathLst>
                <a:path w="0" h="206636">
                  <a:moveTo>
                    <a:pt x="0" y="0"/>
                  </a:moveTo>
                  <a:lnTo>
                    <a:pt x="0" y="20663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133113" y="3597047"/>
              <a:ext cx="443037" cy="206636"/>
            </a:xfrm>
            <a:custGeom>
              <a:avLst/>
              <a:pathLst>
                <a:path w="443037" h="206636">
                  <a:moveTo>
                    <a:pt x="0" y="0"/>
                  </a:moveTo>
                  <a:lnTo>
                    <a:pt x="0" y="206636"/>
                  </a:lnTo>
                  <a:lnTo>
                    <a:pt x="443037" y="20663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133113" y="3715125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3036229" y="3124736"/>
              <a:ext cx="0" cy="295194"/>
            </a:xfrm>
            <a:custGeom>
              <a:avLst/>
              <a:pathLst>
                <a:path w="0" h="295194">
                  <a:moveTo>
                    <a:pt x="0" y="295194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3036229" y="3619187"/>
              <a:ext cx="0" cy="184496"/>
            </a:xfrm>
            <a:custGeom>
              <a:avLst/>
              <a:pathLst>
                <a:path w="0" h="184496">
                  <a:moveTo>
                    <a:pt x="0" y="0"/>
                  </a:moveTo>
                  <a:lnTo>
                    <a:pt x="0" y="1844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4710" y="3419931"/>
              <a:ext cx="443037" cy="199256"/>
            </a:xfrm>
            <a:custGeom>
              <a:avLst/>
              <a:pathLst>
                <a:path w="443037" h="199256">
                  <a:moveTo>
                    <a:pt x="0" y="0"/>
                  </a:moveTo>
                  <a:lnTo>
                    <a:pt x="0" y="199256"/>
                  </a:lnTo>
                  <a:lnTo>
                    <a:pt x="443037" y="19925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814710" y="353800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55887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165320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1614699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1585254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1601305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1679599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707759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6468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536234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628352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545337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737248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167893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1547821" y="415177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1589676" y="370897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1674503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1558004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158643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1573696" y="373849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159013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1645130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171398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1596271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1655879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1635222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1641151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1632036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1684183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1695696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1629710" y="403369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1662799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1615192" y="382705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1548948" y="388609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1542314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1641969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1606459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1545352" y="379753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1738163" y="39746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1711726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1673245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1563684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1673090" y="409273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1552093" y="412225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1695942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1730211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1599177" y="400417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1639213" y="391561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1586230" y="406321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1682119" y="385657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1664960" y="394513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2377776" y="335474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2369912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2340502" y="338426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234091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2385673" y="35023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2281252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226409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2385850" y="39746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2277903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2312282" y="388609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t263"/>
            <p:cNvSpPr/>
            <p:nvPr/>
          </p:nvSpPr>
          <p:spPr>
            <a:xfrm>
              <a:off x="2236292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t264"/>
            <p:cNvSpPr/>
            <p:nvPr/>
          </p:nvSpPr>
          <p:spPr>
            <a:xfrm>
              <a:off x="2377303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t265"/>
            <p:cNvSpPr/>
            <p:nvPr/>
          </p:nvSpPr>
          <p:spPr>
            <a:xfrm>
              <a:off x="2306178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t266"/>
            <p:cNvSpPr/>
            <p:nvPr/>
          </p:nvSpPr>
          <p:spPr>
            <a:xfrm>
              <a:off x="2257438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t267"/>
            <p:cNvSpPr/>
            <p:nvPr/>
          </p:nvSpPr>
          <p:spPr>
            <a:xfrm>
              <a:off x="2244579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t268"/>
            <p:cNvSpPr/>
            <p:nvPr/>
          </p:nvSpPr>
          <p:spPr>
            <a:xfrm>
              <a:off x="2303260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t269"/>
            <p:cNvSpPr/>
            <p:nvPr/>
          </p:nvSpPr>
          <p:spPr>
            <a:xfrm>
              <a:off x="2301701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t270"/>
            <p:cNvSpPr/>
            <p:nvPr/>
          </p:nvSpPr>
          <p:spPr>
            <a:xfrm>
              <a:off x="2411757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t271"/>
            <p:cNvSpPr/>
            <p:nvPr/>
          </p:nvSpPr>
          <p:spPr>
            <a:xfrm>
              <a:off x="2340622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t272"/>
            <p:cNvSpPr/>
            <p:nvPr/>
          </p:nvSpPr>
          <p:spPr>
            <a:xfrm>
              <a:off x="228736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t273"/>
            <p:cNvSpPr/>
            <p:nvPr/>
          </p:nvSpPr>
          <p:spPr>
            <a:xfrm>
              <a:off x="2336988" y="367945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t274"/>
            <p:cNvSpPr/>
            <p:nvPr/>
          </p:nvSpPr>
          <p:spPr>
            <a:xfrm>
              <a:off x="2349645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t275"/>
            <p:cNvSpPr/>
            <p:nvPr/>
          </p:nvSpPr>
          <p:spPr>
            <a:xfrm>
              <a:off x="2379939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t276"/>
            <p:cNvSpPr/>
            <p:nvPr/>
          </p:nvSpPr>
          <p:spPr>
            <a:xfrm>
              <a:off x="2219400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t277"/>
            <p:cNvSpPr/>
            <p:nvPr/>
          </p:nvSpPr>
          <p:spPr>
            <a:xfrm>
              <a:off x="2355004" y="35318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2332369" y="347282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2401373" y="341378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2268776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2407124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2302319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2307179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2370365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223388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2412443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2231224" y="382705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2353936" y="364993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2264974" y="344330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2280072" y="35613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2359578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2393300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2373034" y="379753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2286454" y="362042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2263221" y="37089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2302746" y="394513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2283276" y="37680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221817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2364598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2319651" y="359090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2246359" y="391561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2345324" y="373849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30952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2904736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3045151" y="332522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2945772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301810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2953764" y="317762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3007014" y="39746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3000274" y="326618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305852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2991496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3006522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295147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2976021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2903398" y="373849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2903697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2988096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3050620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300196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3086708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2952959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2979962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3079183" y="37680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2925241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t326"/>
            <p:cNvSpPr/>
            <p:nvPr/>
          </p:nvSpPr>
          <p:spPr>
            <a:xfrm>
              <a:off x="30027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t327"/>
            <p:cNvSpPr/>
            <p:nvPr/>
          </p:nvSpPr>
          <p:spPr>
            <a:xfrm>
              <a:off x="3088206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t328"/>
            <p:cNvSpPr/>
            <p:nvPr/>
          </p:nvSpPr>
          <p:spPr>
            <a:xfrm>
              <a:off x="2937160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t329"/>
            <p:cNvSpPr/>
            <p:nvPr/>
          </p:nvSpPr>
          <p:spPr>
            <a:xfrm>
              <a:off x="2993286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t330"/>
            <p:cNvSpPr/>
            <p:nvPr/>
          </p:nvSpPr>
          <p:spPr>
            <a:xfrm>
              <a:off x="2991911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t331"/>
            <p:cNvSpPr/>
            <p:nvPr/>
          </p:nvSpPr>
          <p:spPr>
            <a:xfrm>
              <a:off x="2999961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t332"/>
            <p:cNvSpPr/>
            <p:nvPr/>
          </p:nvSpPr>
          <p:spPr>
            <a:xfrm>
              <a:off x="3036977" y="32957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t333"/>
            <p:cNvSpPr/>
            <p:nvPr/>
          </p:nvSpPr>
          <p:spPr>
            <a:xfrm>
              <a:off x="3045678" y="323666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t334"/>
            <p:cNvSpPr/>
            <p:nvPr/>
          </p:nvSpPr>
          <p:spPr>
            <a:xfrm>
              <a:off x="2924973" y="308907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t335"/>
            <p:cNvSpPr/>
            <p:nvPr/>
          </p:nvSpPr>
          <p:spPr>
            <a:xfrm>
              <a:off x="2918847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t336"/>
            <p:cNvSpPr/>
            <p:nvPr/>
          </p:nvSpPr>
          <p:spPr>
            <a:xfrm>
              <a:off x="2943969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t337"/>
            <p:cNvSpPr/>
            <p:nvPr/>
          </p:nvSpPr>
          <p:spPr>
            <a:xfrm>
              <a:off x="3043777" y="362042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t338"/>
            <p:cNvSpPr/>
            <p:nvPr/>
          </p:nvSpPr>
          <p:spPr>
            <a:xfrm>
              <a:off x="3069726" y="314810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t339"/>
            <p:cNvSpPr/>
            <p:nvPr/>
          </p:nvSpPr>
          <p:spPr>
            <a:xfrm>
              <a:off x="2949645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t340"/>
            <p:cNvSpPr/>
            <p:nvPr/>
          </p:nvSpPr>
          <p:spPr>
            <a:xfrm>
              <a:off x="3093890" y="35318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t341"/>
            <p:cNvSpPr/>
            <p:nvPr/>
          </p:nvSpPr>
          <p:spPr>
            <a:xfrm>
              <a:off x="3035683" y="364993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t342"/>
            <p:cNvSpPr/>
            <p:nvPr/>
          </p:nvSpPr>
          <p:spPr>
            <a:xfrm>
              <a:off x="3048366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t343"/>
            <p:cNvSpPr/>
            <p:nvPr/>
          </p:nvSpPr>
          <p:spPr>
            <a:xfrm>
              <a:off x="3087377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t344"/>
            <p:cNvSpPr/>
            <p:nvPr/>
          </p:nvSpPr>
          <p:spPr>
            <a:xfrm>
              <a:off x="2987547" y="338426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t345"/>
            <p:cNvSpPr/>
            <p:nvPr/>
          </p:nvSpPr>
          <p:spPr>
            <a:xfrm>
              <a:off x="3009379" y="37089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t346"/>
            <p:cNvSpPr/>
            <p:nvPr/>
          </p:nvSpPr>
          <p:spPr>
            <a:xfrm>
              <a:off x="2987852" y="3413784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t347"/>
            <p:cNvSpPr/>
            <p:nvPr/>
          </p:nvSpPr>
          <p:spPr>
            <a:xfrm>
              <a:off x="3041784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t348"/>
            <p:cNvSpPr/>
            <p:nvPr/>
          </p:nvSpPr>
          <p:spPr>
            <a:xfrm>
              <a:off x="3075095" y="344330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t349"/>
            <p:cNvSpPr/>
            <p:nvPr/>
          </p:nvSpPr>
          <p:spPr>
            <a:xfrm>
              <a:off x="3067758" y="35613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t350"/>
            <p:cNvSpPr/>
            <p:nvPr/>
          </p:nvSpPr>
          <p:spPr>
            <a:xfrm>
              <a:off x="2921147" y="350234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t351"/>
            <p:cNvSpPr/>
            <p:nvPr/>
          </p:nvSpPr>
          <p:spPr>
            <a:xfrm>
              <a:off x="2993790" y="359090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t352"/>
            <p:cNvSpPr/>
            <p:nvPr/>
          </p:nvSpPr>
          <p:spPr>
            <a:xfrm>
              <a:off x="2926551" y="367945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tx353"/>
            <p:cNvSpPr/>
            <p:nvPr/>
          </p:nvSpPr>
          <p:spPr>
            <a:xfrm>
              <a:off x="1632810" y="3542945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2312962" y="316249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3000138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57" name="rc356"/>
            <p:cNvSpPr/>
            <p:nvPr/>
          </p:nvSpPr>
          <p:spPr>
            <a:xfrm>
              <a:off x="1359501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8" name="rc357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3802795" y="23836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922074" y="2383616"/>
              <a:ext cx="0" cy="124100"/>
            </a:xfrm>
            <a:custGeom>
              <a:avLst/>
              <a:pathLst>
                <a:path w="0" h="124100">
                  <a:moveTo>
                    <a:pt x="0" y="0"/>
                  </a:moveTo>
                  <a:lnTo>
                    <a:pt x="0" y="12410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802795" y="25077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4484392" y="1804482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4603671" y="1804482"/>
              <a:ext cx="0" cy="330933"/>
            </a:xfrm>
            <a:custGeom>
              <a:avLst/>
              <a:pathLst>
                <a:path w="0" h="330933">
                  <a:moveTo>
                    <a:pt x="0" y="0"/>
                  </a:moveTo>
                  <a:lnTo>
                    <a:pt x="0" y="330933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4484392" y="213541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5165989" y="1514915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5285268" y="1514915"/>
              <a:ext cx="0" cy="455034"/>
            </a:xfrm>
            <a:custGeom>
              <a:avLst/>
              <a:pathLst>
                <a:path w="0" h="455034">
                  <a:moveTo>
                    <a:pt x="0" y="0"/>
                  </a:moveTo>
                  <a:lnTo>
                    <a:pt x="0" y="455034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5165989" y="1969949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3922074" y="2383616"/>
              <a:ext cx="0" cy="41366"/>
            </a:xfrm>
            <a:custGeom>
              <a:avLst/>
              <a:pathLst>
                <a:path w="0" h="41366">
                  <a:moveTo>
                    <a:pt x="0" y="41366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3922074" y="2466350"/>
              <a:ext cx="0" cy="41366"/>
            </a:xfrm>
            <a:custGeom>
              <a:avLst/>
              <a:pathLst>
                <a:path w="0" h="41366">
                  <a:moveTo>
                    <a:pt x="0" y="0"/>
                  </a:moveTo>
                  <a:lnTo>
                    <a:pt x="0" y="413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3700555" y="2424983"/>
              <a:ext cx="443037" cy="41366"/>
            </a:xfrm>
            <a:custGeom>
              <a:avLst/>
              <a:pathLst>
                <a:path w="443037" h="41366">
                  <a:moveTo>
                    <a:pt x="0" y="0"/>
                  </a:moveTo>
                  <a:lnTo>
                    <a:pt x="0" y="41366"/>
                  </a:lnTo>
                  <a:lnTo>
                    <a:pt x="443037" y="41366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3700555" y="246635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4603671" y="1804482"/>
              <a:ext cx="0" cy="124100"/>
            </a:xfrm>
            <a:custGeom>
              <a:avLst/>
              <a:pathLst>
                <a:path w="0" h="124100">
                  <a:moveTo>
                    <a:pt x="0" y="1241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4603671" y="2052682"/>
              <a:ext cx="0" cy="82733"/>
            </a:xfrm>
            <a:custGeom>
              <a:avLst/>
              <a:pathLst>
                <a:path w="0" h="82733">
                  <a:moveTo>
                    <a:pt x="0" y="0"/>
                  </a:moveTo>
                  <a:lnTo>
                    <a:pt x="0" y="8273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382152" y="1928582"/>
              <a:ext cx="443037" cy="124100"/>
            </a:xfrm>
            <a:custGeom>
              <a:avLst/>
              <a:pathLst>
                <a:path w="443037" h="124100">
                  <a:moveTo>
                    <a:pt x="0" y="0"/>
                  </a:moveTo>
                  <a:lnTo>
                    <a:pt x="0" y="124100"/>
                  </a:lnTo>
                  <a:lnTo>
                    <a:pt x="443037" y="124100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4382152" y="20113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5285268" y="1514915"/>
              <a:ext cx="0" cy="82733"/>
            </a:xfrm>
            <a:custGeom>
              <a:avLst/>
              <a:pathLst>
                <a:path w="0" h="82733">
                  <a:moveTo>
                    <a:pt x="0" y="8273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5285268" y="1804482"/>
              <a:ext cx="0" cy="165466"/>
            </a:xfrm>
            <a:custGeom>
              <a:avLst/>
              <a:pathLst>
                <a:path w="0" h="165466">
                  <a:moveTo>
                    <a:pt x="0" y="0"/>
                  </a:moveTo>
                  <a:lnTo>
                    <a:pt x="0" y="16546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5063749" y="1597648"/>
              <a:ext cx="443037" cy="206833"/>
            </a:xfrm>
            <a:custGeom>
              <a:avLst/>
              <a:pathLst>
                <a:path w="443037" h="206833">
                  <a:moveTo>
                    <a:pt x="0" y="0"/>
                  </a:moveTo>
                  <a:lnTo>
                    <a:pt x="0" y="206833"/>
                  </a:lnTo>
                  <a:lnTo>
                    <a:pt x="443037" y="206833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5063749" y="1721749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pt379"/>
            <p:cNvSpPr/>
            <p:nvPr/>
          </p:nvSpPr>
          <p:spPr>
            <a:xfrm>
              <a:off x="39337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t380"/>
            <p:cNvSpPr/>
            <p:nvPr/>
          </p:nvSpPr>
          <p:spPr>
            <a:xfrm>
              <a:off x="394390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t381"/>
            <p:cNvSpPr/>
            <p:nvPr/>
          </p:nvSpPr>
          <p:spPr>
            <a:xfrm>
              <a:off x="382354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t382"/>
            <p:cNvSpPr/>
            <p:nvPr/>
          </p:nvSpPr>
          <p:spPr>
            <a:xfrm>
              <a:off x="383778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t383"/>
            <p:cNvSpPr/>
            <p:nvPr/>
          </p:nvSpPr>
          <p:spPr>
            <a:xfrm>
              <a:off x="3821996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t384"/>
            <p:cNvSpPr/>
            <p:nvPr/>
          </p:nvSpPr>
          <p:spPr>
            <a:xfrm>
              <a:off x="3839119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t385"/>
            <p:cNvSpPr/>
            <p:nvPr/>
          </p:nvSpPr>
          <p:spPr>
            <a:xfrm>
              <a:off x="3875201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t386"/>
            <p:cNvSpPr/>
            <p:nvPr/>
          </p:nvSpPr>
          <p:spPr>
            <a:xfrm>
              <a:off x="38080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t387"/>
            <p:cNvSpPr/>
            <p:nvPr/>
          </p:nvSpPr>
          <p:spPr>
            <a:xfrm>
              <a:off x="3935299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3794419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t389"/>
            <p:cNvSpPr/>
            <p:nvPr/>
          </p:nvSpPr>
          <p:spPr>
            <a:xfrm>
              <a:off x="381351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t390"/>
            <p:cNvSpPr/>
            <p:nvPr/>
          </p:nvSpPr>
          <p:spPr>
            <a:xfrm>
              <a:off x="396352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394982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t392"/>
            <p:cNvSpPr/>
            <p:nvPr/>
          </p:nvSpPr>
          <p:spPr>
            <a:xfrm>
              <a:off x="3943267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t393"/>
            <p:cNvSpPr/>
            <p:nvPr/>
          </p:nvSpPr>
          <p:spPr>
            <a:xfrm>
              <a:off x="387153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379629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t395"/>
            <p:cNvSpPr/>
            <p:nvPr/>
          </p:nvSpPr>
          <p:spPr>
            <a:xfrm>
              <a:off x="3877330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t396"/>
            <p:cNvSpPr/>
            <p:nvPr/>
          </p:nvSpPr>
          <p:spPr>
            <a:xfrm>
              <a:off x="3966472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3882310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t398"/>
            <p:cNvSpPr/>
            <p:nvPr/>
          </p:nvSpPr>
          <p:spPr>
            <a:xfrm>
              <a:off x="3896045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t399"/>
            <p:cNvSpPr/>
            <p:nvPr/>
          </p:nvSpPr>
          <p:spPr>
            <a:xfrm>
              <a:off x="38016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3913104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t401"/>
            <p:cNvSpPr/>
            <p:nvPr/>
          </p:nvSpPr>
          <p:spPr>
            <a:xfrm>
              <a:off x="382201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t402"/>
            <p:cNvSpPr/>
            <p:nvPr/>
          </p:nvSpPr>
          <p:spPr>
            <a:xfrm>
              <a:off x="3868923" y="23065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3795973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t404"/>
            <p:cNvSpPr/>
            <p:nvPr/>
          </p:nvSpPr>
          <p:spPr>
            <a:xfrm>
              <a:off x="381642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t405"/>
            <p:cNvSpPr/>
            <p:nvPr/>
          </p:nvSpPr>
          <p:spPr>
            <a:xfrm>
              <a:off x="3962673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39862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t407"/>
            <p:cNvSpPr/>
            <p:nvPr/>
          </p:nvSpPr>
          <p:spPr>
            <a:xfrm>
              <a:off x="383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t408"/>
            <p:cNvSpPr/>
            <p:nvPr/>
          </p:nvSpPr>
          <p:spPr>
            <a:xfrm>
              <a:off x="384267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3791884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t410"/>
            <p:cNvSpPr/>
            <p:nvPr/>
          </p:nvSpPr>
          <p:spPr>
            <a:xfrm>
              <a:off x="3904458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t411"/>
            <p:cNvSpPr/>
            <p:nvPr/>
          </p:nvSpPr>
          <p:spPr>
            <a:xfrm>
              <a:off x="3928141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385888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t413"/>
            <p:cNvSpPr/>
            <p:nvPr/>
          </p:nvSpPr>
          <p:spPr>
            <a:xfrm>
              <a:off x="3975287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t414"/>
            <p:cNvSpPr/>
            <p:nvPr/>
          </p:nvSpPr>
          <p:spPr>
            <a:xfrm>
              <a:off x="390642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392964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t416"/>
            <p:cNvSpPr/>
            <p:nvPr/>
          </p:nvSpPr>
          <p:spPr>
            <a:xfrm>
              <a:off x="3834552" y="24720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t417"/>
            <p:cNvSpPr/>
            <p:nvPr/>
          </p:nvSpPr>
          <p:spPr>
            <a:xfrm>
              <a:off x="381797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3794382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t419"/>
            <p:cNvSpPr/>
            <p:nvPr/>
          </p:nvSpPr>
          <p:spPr>
            <a:xfrm>
              <a:off x="3785273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t420"/>
            <p:cNvSpPr/>
            <p:nvPr/>
          </p:nvSpPr>
          <p:spPr>
            <a:xfrm>
              <a:off x="3845256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3845991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t422"/>
            <p:cNvSpPr/>
            <p:nvPr/>
          </p:nvSpPr>
          <p:spPr>
            <a:xfrm>
              <a:off x="3942124" y="226521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t423"/>
            <p:cNvSpPr/>
            <p:nvPr/>
          </p:nvSpPr>
          <p:spPr>
            <a:xfrm>
              <a:off x="3934622" y="234795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t424"/>
            <p:cNvSpPr/>
            <p:nvPr/>
          </p:nvSpPr>
          <p:spPr>
            <a:xfrm>
              <a:off x="3843854" y="23893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t425"/>
            <p:cNvSpPr/>
            <p:nvPr/>
          </p:nvSpPr>
          <p:spPr>
            <a:xfrm>
              <a:off x="3976665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t426"/>
            <p:cNvSpPr/>
            <p:nvPr/>
          </p:nvSpPr>
          <p:spPr>
            <a:xfrm>
              <a:off x="388529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t427"/>
            <p:cNvSpPr/>
            <p:nvPr/>
          </p:nvSpPr>
          <p:spPr>
            <a:xfrm>
              <a:off x="3837060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t428"/>
            <p:cNvSpPr/>
            <p:nvPr/>
          </p:nvSpPr>
          <p:spPr>
            <a:xfrm>
              <a:off x="3859628" y="243068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t429"/>
            <p:cNvSpPr/>
            <p:nvPr/>
          </p:nvSpPr>
          <p:spPr>
            <a:xfrm>
              <a:off x="4485092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t430"/>
            <p:cNvSpPr/>
            <p:nvPr/>
          </p:nvSpPr>
          <p:spPr>
            <a:xfrm>
              <a:off x="449956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t431"/>
            <p:cNvSpPr/>
            <p:nvPr/>
          </p:nvSpPr>
          <p:spPr>
            <a:xfrm>
              <a:off x="4588128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t432"/>
            <p:cNvSpPr/>
            <p:nvPr/>
          </p:nvSpPr>
          <p:spPr>
            <a:xfrm>
              <a:off x="459033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t433"/>
            <p:cNvSpPr/>
            <p:nvPr/>
          </p:nvSpPr>
          <p:spPr>
            <a:xfrm>
              <a:off x="452356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t434"/>
            <p:cNvSpPr/>
            <p:nvPr/>
          </p:nvSpPr>
          <p:spPr>
            <a:xfrm>
              <a:off x="455868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t435"/>
            <p:cNvSpPr/>
            <p:nvPr/>
          </p:nvSpPr>
          <p:spPr>
            <a:xfrm>
              <a:off x="4613478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t436"/>
            <p:cNvSpPr/>
            <p:nvPr/>
          </p:nvSpPr>
          <p:spPr>
            <a:xfrm>
              <a:off x="4510510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t437"/>
            <p:cNvSpPr/>
            <p:nvPr/>
          </p:nvSpPr>
          <p:spPr>
            <a:xfrm>
              <a:off x="4585001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t438"/>
            <p:cNvSpPr/>
            <p:nvPr/>
          </p:nvSpPr>
          <p:spPr>
            <a:xfrm>
              <a:off x="464128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t439"/>
            <p:cNvSpPr/>
            <p:nvPr/>
          </p:nvSpPr>
          <p:spPr>
            <a:xfrm>
              <a:off x="4483658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t440"/>
            <p:cNvSpPr/>
            <p:nvPr/>
          </p:nvSpPr>
          <p:spPr>
            <a:xfrm>
              <a:off x="449594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t441"/>
            <p:cNvSpPr/>
            <p:nvPr/>
          </p:nvSpPr>
          <p:spPr>
            <a:xfrm>
              <a:off x="4649582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t442"/>
            <p:cNvSpPr/>
            <p:nvPr/>
          </p:nvSpPr>
          <p:spPr>
            <a:xfrm>
              <a:off x="4651088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t443"/>
            <p:cNvSpPr/>
            <p:nvPr/>
          </p:nvSpPr>
          <p:spPr>
            <a:xfrm>
              <a:off x="4532127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t444"/>
            <p:cNvSpPr/>
            <p:nvPr/>
          </p:nvSpPr>
          <p:spPr>
            <a:xfrm>
              <a:off x="4641493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t445"/>
            <p:cNvSpPr/>
            <p:nvPr/>
          </p:nvSpPr>
          <p:spPr>
            <a:xfrm>
              <a:off x="4472175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t446"/>
            <p:cNvSpPr/>
            <p:nvPr/>
          </p:nvSpPr>
          <p:spPr>
            <a:xfrm>
              <a:off x="46690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t447"/>
            <p:cNvSpPr/>
            <p:nvPr/>
          </p:nvSpPr>
          <p:spPr>
            <a:xfrm>
              <a:off x="4587966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t448"/>
            <p:cNvSpPr/>
            <p:nvPr/>
          </p:nvSpPr>
          <p:spPr>
            <a:xfrm>
              <a:off x="4576024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t449"/>
            <p:cNvSpPr/>
            <p:nvPr/>
          </p:nvSpPr>
          <p:spPr>
            <a:xfrm>
              <a:off x="4557303" y="17688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t450"/>
            <p:cNvSpPr/>
            <p:nvPr/>
          </p:nvSpPr>
          <p:spPr>
            <a:xfrm>
              <a:off x="466067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t451"/>
            <p:cNvSpPr/>
            <p:nvPr/>
          </p:nvSpPr>
          <p:spPr>
            <a:xfrm>
              <a:off x="4547372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t452"/>
            <p:cNvSpPr/>
            <p:nvPr/>
          </p:nvSpPr>
          <p:spPr>
            <a:xfrm>
              <a:off x="4501929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t453"/>
            <p:cNvSpPr/>
            <p:nvPr/>
          </p:nvSpPr>
          <p:spPr>
            <a:xfrm>
              <a:off x="4610659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t454"/>
            <p:cNvSpPr/>
            <p:nvPr/>
          </p:nvSpPr>
          <p:spPr>
            <a:xfrm>
              <a:off x="4669629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t455"/>
            <p:cNvSpPr/>
            <p:nvPr/>
          </p:nvSpPr>
          <p:spPr>
            <a:xfrm>
              <a:off x="4552570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t456"/>
            <p:cNvSpPr/>
            <p:nvPr/>
          </p:nvSpPr>
          <p:spPr>
            <a:xfrm>
              <a:off x="4662842" y="181018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t457"/>
            <p:cNvSpPr/>
            <p:nvPr/>
          </p:nvSpPr>
          <p:spPr>
            <a:xfrm>
              <a:off x="4604463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t458"/>
            <p:cNvSpPr/>
            <p:nvPr/>
          </p:nvSpPr>
          <p:spPr>
            <a:xfrm>
              <a:off x="461338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t459"/>
            <p:cNvSpPr/>
            <p:nvPr/>
          </p:nvSpPr>
          <p:spPr>
            <a:xfrm>
              <a:off x="4595549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t460"/>
            <p:cNvSpPr/>
            <p:nvPr/>
          </p:nvSpPr>
          <p:spPr>
            <a:xfrm>
              <a:off x="4479966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t461"/>
            <p:cNvSpPr/>
            <p:nvPr/>
          </p:nvSpPr>
          <p:spPr>
            <a:xfrm>
              <a:off x="4497235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t462"/>
            <p:cNvSpPr/>
            <p:nvPr/>
          </p:nvSpPr>
          <p:spPr>
            <a:xfrm>
              <a:off x="466371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t463"/>
            <p:cNvSpPr/>
            <p:nvPr/>
          </p:nvSpPr>
          <p:spPr>
            <a:xfrm>
              <a:off x="4638524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t464"/>
            <p:cNvSpPr/>
            <p:nvPr/>
          </p:nvSpPr>
          <p:spPr>
            <a:xfrm>
              <a:off x="4519955" y="18515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t465"/>
            <p:cNvSpPr/>
            <p:nvPr/>
          </p:nvSpPr>
          <p:spPr>
            <a:xfrm>
              <a:off x="4520130" y="18929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t466"/>
            <p:cNvSpPr/>
            <p:nvPr/>
          </p:nvSpPr>
          <p:spPr>
            <a:xfrm>
              <a:off x="448913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t467"/>
            <p:cNvSpPr/>
            <p:nvPr/>
          </p:nvSpPr>
          <p:spPr>
            <a:xfrm>
              <a:off x="4584005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t468"/>
            <p:cNvSpPr/>
            <p:nvPr/>
          </p:nvSpPr>
          <p:spPr>
            <a:xfrm>
              <a:off x="456771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t469"/>
            <p:cNvSpPr/>
            <p:nvPr/>
          </p:nvSpPr>
          <p:spPr>
            <a:xfrm>
              <a:off x="44725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t470"/>
            <p:cNvSpPr/>
            <p:nvPr/>
          </p:nvSpPr>
          <p:spPr>
            <a:xfrm>
              <a:off x="4602717" y="19342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t471"/>
            <p:cNvSpPr/>
            <p:nvPr/>
          </p:nvSpPr>
          <p:spPr>
            <a:xfrm>
              <a:off x="446804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t472"/>
            <p:cNvSpPr/>
            <p:nvPr/>
          </p:nvSpPr>
          <p:spPr>
            <a:xfrm>
              <a:off x="4631397" y="20997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t473"/>
            <p:cNvSpPr/>
            <p:nvPr/>
          </p:nvSpPr>
          <p:spPr>
            <a:xfrm>
              <a:off x="4561506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t474"/>
            <p:cNvSpPr/>
            <p:nvPr/>
          </p:nvSpPr>
          <p:spPr>
            <a:xfrm>
              <a:off x="4581710" y="201701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t475"/>
            <p:cNvSpPr/>
            <p:nvPr/>
          </p:nvSpPr>
          <p:spPr>
            <a:xfrm>
              <a:off x="4543044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t476"/>
            <p:cNvSpPr/>
            <p:nvPr/>
          </p:nvSpPr>
          <p:spPr>
            <a:xfrm>
              <a:off x="450946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t477"/>
            <p:cNvSpPr/>
            <p:nvPr/>
          </p:nvSpPr>
          <p:spPr>
            <a:xfrm>
              <a:off x="4593375" y="205838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t478"/>
            <p:cNvSpPr/>
            <p:nvPr/>
          </p:nvSpPr>
          <p:spPr>
            <a:xfrm>
              <a:off x="4595782" y="19756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t479"/>
            <p:cNvSpPr/>
            <p:nvPr/>
          </p:nvSpPr>
          <p:spPr>
            <a:xfrm>
              <a:off x="5323364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t480"/>
            <p:cNvSpPr/>
            <p:nvPr/>
          </p:nvSpPr>
          <p:spPr>
            <a:xfrm>
              <a:off x="5235223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t481"/>
            <p:cNvSpPr/>
            <p:nvPr/>
          </p:nvSpPr>
          <p:spPr>
            <a:xfrm>
              <a:off x="5276885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t482"/>
            <p:cNvSpPr/>
            <p:nvPr/>
          </p:nvSpPr>
          <p:spPr>
            <a:xfrm>
              <a:off x="53006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t483"/>
            <p:cNvSpPr/>
            <p:nvPr/>
          </p:nvSpPr>
          <p:spPr>
            <a:xfrm>
              <a:off x="534295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t484"/>
            <p:cNvSpPr/>
            <p:nvPr/>
          </p:nvSpPr>
          <p:spPr>
            <a:xfrm>
              <a:off x="522760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t485"/>
            <p:cNvSpPr/>
            <p:nvPr/>
          </p:nvSpPr>
          <p:spPr>
            <a:xfrm>
              <a:off x="5350841" y="18101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t486"/>
            <p:cNvSpPr/>
            <p:nvPr/>
          </p:nvSpPr>
          <p:spPr>
            <a:xfrm>
              <a:off x="51900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t487"/>
            <p:cNvSpPr/>
            <p:nvPr/>
          </p:nvSpPr>
          <p:spPr>
            <a:xfrm>
              <a:off x="518312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t488"/>
            <p:cNvSpPr/>
            <p:nvPr/>
          </p:nvSpPr>
          <p:spPr>
            <a:xfrm>
              <a:off x="5324946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t489"/>
            <p:cNvSpPr/>
            <p:nvPr/>
          </p:nvSpPr>
          <p:spPr>
            <a:xfrm>
              <a:off x="5284340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t490"/>
            <p:cNvSpPr/>
            <p:nvPr/>
          </p:nvSpPr>
          <p:spPr>
            <a:xfrm>
              <a:off x="521375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t491"/>
            <p:cNvSpPr/>
            <p:nvPr/>
          </p:nvSpPr>
          <p:spPr>
            <a:xfrm>
              <a:off x="5327859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t492"/>
            <p:cNvSpPr/>
            <p:nvPr/>
          </p:nvSpPr>
          <p:spPr>
            <a:xfrm>
              <a:off x="524500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t493"/>
            <p:cNvSpPr/>
            <p:nvPr/>
          </p:nvSpPr>
          <p:spPr>
            <a:xfrm>
              <a:off x="5266396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t494"/>
            <p:cNvSpPr/>
            <p:nvPr/>
          </p:nvSpPr>
          <p:spPr>
            <a:xfrm>
              <a:off x="53249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t495"/>
            <p:cNvSpPr/>
            <p:nvPr/>
          </p:nvSpPr>
          <p:spPr>
            <a:xfrm>
              <a:off x="530207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t496"/>
            <p:cNvSpPr/>
            <p:nvPr/>
          </p:nvSpPr>
          <p:spPr>
            <a:xfrm>
              <a:off x="5148769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t497"/>
            <p:cNvSpPr/>
            <p:nvPr/>
          </p:nvSpPr>
          <p:spPr>
            <a:xfrm>
              <a:off x="520136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t498"/>
            <p:cNvSpPr/>
            <p:nvPr/>
          </p:nvSpPr>
          <p:spPr>
            <a:xfrm>
              <a:off x="5178466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t499"/>
            <p:cNvSpPr/>
            <p:nvPr/>
          </p:nvSpPr>
          <p:spPr>
            <a:xfrm>
              <a:off x="531495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t500"/>
            <p:cNvSpPr/>
            <p:nvPr/>
          </p:nvSpPr>
          <p:spPr>
            <a:xfrm>
              <a:off x="5159859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t501"/>
            <p:cNvSpPr/>
            <p:nvPr/>
          </p:nvSpPr>
          <p:spPr>
            <a:xfrm>
              <a:off x="5152585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t502"/>
            <p:cNvSpPr/>
            <p:nvPr/>
          </p:nvSpPr>
          <p:spPr>
            <a:xfrm>
              <a:off x="523525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t503"/>
            <p:cNvSpPr/>
            <p:nvPr/>
          </p:nvSpPr>
          <p:spPr>
            <a:xfrm>
              <a:off x="5255848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t504"/>
            <p:cNvSpPr/>
            <p:nvPr/>
          </p:nvSpPr>
          <p:spPr>
            <a:xfrm>
              <a:off x="5327171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t505"/>
            <p:cNvSpPr/>
            <p:nvPr/>
          </p:nvSpPr>
          <p:spPr>
            <a:xfrm>
              <a:off x="5208795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t506"/>
            <p:cNvSpPr/>
            <p:nvPr/>
          </p:nvSpPr>
          <p:spPr>
            <a:xfrm>
              <a:off x="5270623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t507"/>
            <p:cNvSpPr/>
            <p:nvPr/>
          </p:nvSpPr>
          <p:spPr>
            <a:xfrm>
              <a:off x="5165356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t508"/>
            <p:cNvSpPr/>
            <p:nvPr/>
          </p:nvSpPr>
          <p:spPr>
            <a:xfrm>
              <a:off x="5327827" y="18515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t509"/>
            <p:cNvSpPr/>
            <p:nvPr/>
          </p:nvSpPr>
          <p:spPr>
            <a:xfrm>
              <a:off x="5255706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t510"/>
            <p:cNvSpPr/>
            <p:nvPr/>
          </p:nvSpPr>
          <p:spPr>
            <a:xfrm>
              <a:off x="5324792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t511"/>
            <p:cNvSpPr/>
            <p:nvPr/>
          </p:nvSpPr>
          <p:spPr>
            <a:xfrm>
              <a:off x="5170915" y="16033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t512"/>
            <p:cNvSpPr/>
            <p:nvPr/>
          </p:nvSpPr>
          <p:spPr>
            <a:xfrm>
              <a:off x="5170470" y="18929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t513"/>
            <p:cNvSpPr/>
            <p:nvPr/>
          </p:nvSpPr>
          <p:spPr>
            <a:xfrm>
              <a:off x="5222425" y="193428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t514"/>
            <p:cNvSpPr/>
            <p:nvPr/>
          </p:nvSpPr>
          <p:spPr>
            <a:xfrm>
              <a:off x="5276314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t515"/>
            <p:cNvSpPr/>
            <p:nvPr/>
          </p:nvSpPr>
          <p:spPr>
            <a:xfrm>
              <a:off x="5150202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t516"/>
            <p:cNvSpPr/>
            <p:nvPr/>
          </p:nvSpPr>
          <p:spPr>
            <a:xfrm>
              <a:off x="5275782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t517"/>
            <p:cNvSpPr/>
            <p:nvPr/>
          </p:nvSpPr>
          <p:spPr>
            <a:xfrm>
              <a:off x="5233597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t518"/>
            <p:cNvSpPr/>
            <p:nvPr/>
          </p:nvSpPr>
          <p:spPr>
            <a:xfrm>
              <a:off x="5192774" y="16447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t519"/>
            <p:cNvSpPr/>
            <p:nvPr/>
          </p:nvSpPr>
          <p:spPr>
            <a:xfrm>
              <a:off x="5275723" y="152061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t520"/>
            <p:cNvSpPr/>
            <p:nvPr/>
          </p:nvSpPr>
          <p:spPr>
            <a:xfrm>
              <a:off x="522463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t521"/>
            <p:cNvSpPr/>
            <p:nvPr/>
          </p:nvSpPr>
          <p:spPr>
            <a:xfrm>
              <a:off x="5186205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t522"/>
            <p:cNvSpPr/>
            <p:nvPr/>
          </p:nvSpPr>
          <p:spPr>
            <a:xfrm>
              <a:off x="5221639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t523"/>
            <p:cNvSpPr/>
            <p:nvPr/>
          </p:nvSpPr>
          <p:spPr>
            <a:xfrm>
              <a:off x="5167515" y="14792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t524"/>
            <p:cNvSpPr/>
            <p:nvPr/>
          </p:nvSpPr>
          <p:spPr>
            <a:xfrm>
              <a:off x="5329412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t525"/>
            <p:cNvSpPr/>
            <p:nvPr/>
          </p:nvSpPr>
          <p:spPr>
            <a:xfrm>
              <a:off x="5340460" y="1727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t526"/>
            <p:cNvSpPr/>
            <p:nvPr/>
          </p:nvSpPr>
          <p:spPr>
            <a:xfrm>
              <a:off x="5148167" y="16860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t527"/>
            <p:cNvSpPr/>
            <p:nvPr/>
          </p:nvSpPr>
          <p:spPr>
            <a:xfrm>
              <a:off x="5177168" y="156198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t528"/>
            <p:cNvSpPr/>
            <p:nvPr/>
          </p:nvSpPr>
          <p:spPr>
            <a:xfrm>
              <a:off x="5260569" y="176881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3922074" y="2210269"/>
              <a:ext cx="0" cy="161290"/>
            </a:xfrm>
            <a:custGeom>
              <a:avLst/>
              <a:pathLst>
                <a:path w="0" h="161290">
                  <a:moveTo>
                    <a:pt x="0" y="0"/>
                  </a:moveTo>
                  <a:lnTo>
                    <a:pt x="0" y="161290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4603671" y="1631133"/>
              <a:ext cx="1" cy="161292"/>
            </a:xfrm>
            <a:custGeom>
              <a:avLst/>
              <a:pathLst>
                <a:path w="1" h="161292">
                  <a:moveTo>
                    <a:pt x="1" y="0"/>
                  </a:moveTo>
                  <a:lnTo>
                    <a:pt x="0" y="161292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5285268" y="1373299"/>
              <a:ext cx="0" cy="129558"/>
            </a:xfrm>
            <a:custGeom>
              <a:avLst/>
              <a:pathLst>
                <a:path w="0" h="129558">
                  <a:moveTo>
                    <a:pt x="0" y="0"/>
                  </a:moveTo>
                  <a:lnTo>
                    <a:pt x="0" y="129558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533" name="tx532"/>
            <p:cNvSpPr/>
            <p:nvPr/>
          </p:nvSpPr>
          <p:spPr>
            <a:xfrm>
              <a:off x="3881847" y="2112019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534" name="tx533"/>
            <p:cNvSpPr/>
            <p:nvPr/>
          </p:nvSpPr>
          <p:spPr>
            <a:xfrm>
              <a:off x="4562003" y="1506664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535" name="tx534"/>
            <p:cNvSpPr/>
            <p:nvPr/>
          </p:nvSpPr>
          <p:spPr>
            <a:xfrm>
              <a:off x="5249176" y="127505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536" name="rc535"/>
            <p:cNvSpPr/>
            <p:nvPr/>
          </p:nvSpPr>
          <p:spPr>
            <a:xfrm>
              <a:off x="3608540" y="120900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3802795" y="3212131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3922074" y="3212131"/>
              <a:ext cx="0" cy="576317"/>
            </a:xfrm>
            <a:custGeom>
              <a:avLst/>
              <a:pathLst>
                <a:path w="0" h="576317">
                  <a:moveTo>
                    <a:pt x="0" y="0"/>
                  </a:moveTo>
                  <a:lnTo>
                    <a:pt x="0" y="576317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3802795" y="3788448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4484392" y="356678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4603671" y="3566787"/>
              <a:ext cx="0" cy="620649"/>
            </a:xfrm>
            <a:custGeom>
              <a:avLst/>
              <a:pathLst>
                <a:path w="0" h="620649">
                  <a:moveTo>
                    <a:pt x="0" y="0"/>
                  </a:moveTo>
                  <a:lnTo>
                    <a:pt x="0" y="620649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4484392" y="4187437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5165989" y="3478123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5285268" y="3478123"/>
              <a:ext cx="0" cy="487652"/>
            </a:xfrm>
            <a:custGeom>
              <a:avLst/>
              <a:pathLst>
                <a:path w="0" h="487652">
                  <a:moveTo>
                    <a:pt x="0" y="0"/>
                  </a:moveTo>
                  <a:lnTo>
                    <a:pt x="0" y="487652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5165989" y="3965776"/>
              <a:ext cx="238558" cy="0"/>
            </a:xfrm>
            <a:custGeom>
              <a:avLst/>
              <a:pathLst>
                <a:path w="238558" h="0">
                  <a:moveTo>
                    <a:pt x="0" y="0"/>
                  </a:moveTo>
                  <a:lnTo>
                    <a:pt x="238558" y="0"/>
                  </a:lnTo>
                </a:path>
              </a:pathLst>
            </a:custGeom>
            <a:ln w="22494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3922074" y="3212131"/>
              <a:ext cx="0" cy="232743"/>
            </a:xfrm>
            <a:custGeom>
              <a:avLst/>
              <a:pathLst>
                <a:path w="0" h="232743">
                  <a:moveTo>
                    <a:pt x="0" y="232743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3922074" y="3655452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3700555" y="3444874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3700555" y="3566787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4603671" y="3566787"/>
              <a:ext cx="0" cy="177328"/>
            </a:xfrm>
            <a:custGeom>
              <a:avLst/>
              <a:pathLst>
                <a:path w="0" h="177328">
                  <a:moveTo>
                    <a:pt x="0" y="177328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4603671" y="3954693"/>
              <a:ext cx="0" cy="232743"/>
            </a:xfrm>
            <a:custGeom>
              <a:avLst/>
              <a:pathLst>
                <a:path w="0" h="232743">
                  <a:moveTo>
                    <a:pt x="0" y="0"/>
                  </a:moveTo>
                  <a:lnTo>
                    <a:pt x="0" y="232743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382152" y="3744116"/>
              <a:ext cx="443037" cy="210577"/>
            </a:xfrm>
            <a:custGeom>
              <a:avLst/>
              <a:pathLst>
                <a:path w="443037" h="210577">
                  <a:moveTo>
                    <a:pt x="0" y="0"/>
                  </a:moveTo>
                  <a:lnTo>
                    <a:pt x="0" y="210577"/>
                  </a:lnTo>
                  <a:lnTo>
                    <a:pt x="443037" y="210577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4382152" y="3832780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5285268" y="3478123"/>
              <a:ext cx="0" cy="188411"/>
            </a:xfrm>
            <a:custGeom>
              <a:avLst/>
              <a:pathLst>
                <a:path w="0" h="188411">
                  <a:moveTo>
                    <a:pt x="0" y="188411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5285268" y="3832780"/>
              <a:ext cx="0" cy="132996"/>
            </a:xfrm>
            <a:custGeom>
              <a:avLst/>
              <a:pathLst>
                <a:path w="0" h="132996">
                  <a:moveTo>
                    <a:pt x="0" y="0"/>
                  </a:moveTo>
                  <a:lnTo>
                    <a:pt x="0" y="132996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63749" y="3666535"/>
              <a:ext cx="443037" cy="166245"/>
            </a:xfrm>
            <a:custGeom>
              <a:avLst/>
              <a:pathLst>
                <a:path w="443037" h="166245">
                  <a:moveTo>
                    <a:pt x="0" y="0"/>
                  </a:moveTo>
                  <a:lnTo>
                    <a:pt x="0" y="166245"/>
                  </a:lnTo>
                  <a:lnTo>
                    <a:pt x="443037" y="166245"/>
                  </a:lnTo>
                  <a:lnTo>
                    <a:pt x="443037" y="0"/>
                  </a:lnTo>
                  <a:close/>
                </a:path>
              </a:pathLst>
            </a:cu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5063749" y="3744116"/>
              <a:ext cx="443037" cy="0"/>
            </a:xfrm>
            <a:custGeom>
              <a:avLst/>
              <a:pathLst>
                <a:path w="443037" h="0">
                  <a:moveTo>
                    <a:pt x="0" y="0"/>
                  </a:moveTo>
                  <a:lnTo>
                    <a:pt x="443037" y="0"/>
                  </a:lnTo>
                </a:path>
              </a:pathLst>
            </a:custGeom>
            <a:ln w="39567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pt558"/>
            <p:cNvSpPr/>
            <p:nvPr/>
          </p:nvSpPr>
          <p:spPr>
            <a:xfrm>
              <a:off x="3930892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t559"/>
            <p:cNvSpPr/>
            <p:nvPr/>
          </p:nvSpPr>
          <p:spPr>
            <a:xfrm>
              <a:off x="3958401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t560"/>
            <p:cNvSpPr/>
            <p:nvPr/>
          </p:nvSpPr>
          <p:spPr>
            <a:xfrm>
              <a:off x="384424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t561"/>
            <p:cNvSpPr/>
            <p:nvPr/>
          </p:nvSpPr>
          <p:spPr>
            <a:xfrm>
              <a:off x="3869276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t562"/>
            <p:cNvSpPr/>
            <p:nvPr/>
          </p:nvSpPr>
          <p:spPr>
            <a:xfrm>
              <a:off x="3822819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t563"/>
            <p:cNvSpPr/>
            <p:nvPr/>
          </p:nvSpPr>
          <p:spPr>
            <a:xfrm>
              <a:off x="3803603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t564"/>
            <p:cNvSpPr/>
            <p:nvPr/>
          </p:nvSpPr>
          <p:spPr>
            <a:xfrm>
              <a:off x="3869698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t565"/>
            <p:cNvSpPr/>
            <p:nvPr/>
          </p:nvSpPr>
          <p:spPr>
            <a:xfrm>
              <a:off x="385905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t566"/>
            <p:cNvSpPr/>
            <p:nvPr/>
          </p:nvSpPr>
          <p:spPr>
            <a:xfrm>
              <a:off x="3866342" y="375278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t567"/>
            <p:cNvSpPr/>
            <p:nvPr/>
          </p:nvSpPr>
          <p:spPr>
            <a:xfrm>
              <a:off x="384585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t568"/>
            <p:cNvSpPr/>
            <p:nvPr/>
          </p:nvSpPr>
          <p:spPr>
            <a:xfrm>
              <a:off x="394069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t569"/>
            <p:cNvSpPr/>
            <p:nvPr/>
          </p:nvSpPr>
          <p:spPr>
            <a:xfrm>
              <a:off x="395512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t570"/>
            <p:cNvSpPr/>
            <p:nvPr/>
          </p:nvSpPr>
          <p:spPr>
            <a:xfrm>
              <a:off x="38221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t571"/>
            <p:cNvSpPr/>
            <p:nvPr/>
          </p:nvSpPr>
          <p:spPr>
            <a:xfrm>
              <a:off x="398696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t572"/>
            <p:cNvSpPr/>
            <p:nvPr/>
          </p:nvSpPr>
          <p:spPr>
            <a:xfrm>
              <a:off x="3957622" y="3265128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t573"/>
            <p:cNvSpPr/>
            <p:nvPr/>
          </p:nvSpPr>
          <p:spPr>
            <a:xfrm>
              <a:off x="3788486" y="3087800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t574"/>
            <p:cNvSpPr/>
            <p:nvPr/>
          </p:nvSpPr>
          <p:spPr>
            <a:xfrm>
              <a:off x="3908569" y="330946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t575"/>
            <p:cNvSpPr/>
            <p:nvPr/>
          </p:nvSpPr>
          <p:spPr>
            <a:xfrm>
              <a:off x="3857578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t576"/>
            <p:cNvSpPr/>
            <p:nvPr/>
          </p:nvSpPr>
          <p:spPr>
            <a:xfrm>
              <a:off x="3816518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t577"/>
            <p:cNvSpPr/>
            <p:nvPr/>
          </p:nvSpPr>
          <p:spPr>
            <a:xfrm>
              <a:off x="3840034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t578"/>
            <p:cNvSpPr/>
            <p:nvPr/>
          </p:nvSpPr>
          <p:spPr>
            <a:xfrm>
              <a:off x="383733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t579"/>
            <p:cNvSpPr/>
            <p:nvPr/>
          </p:nvSpPr>
          <p:spPr>
            <a:xfrm>
              <a:off x="3866720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t580"/>
            <p:cNvSpPr/>
            <p:nvPr/>
          </p:nvSpPr>
          <p:spPr>
            <a:xfrm>
              <a:off x="3789636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t581"/>
            <p:cNvSpPr/>
            <p:nvPr/>
          </p:nvSpPr>
          <p:spPr>
            <a:xfrm>
              <a:off x="3828942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t582"/>
            <p:cNvSpPr/>
            <p:nvPr/>
          </p:nvSpPr>
          <p:spPr>
            <a:xfrm>
              <a:off x="3894466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t583"/>
            <p:cNvSpPr/>
            <p:nvPr/>
          </p:nvSpPr>
          <p:spPr>
            <a:xfrm>
              <a:off x="3987858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t584"/>
            <p:cNvSpPr/>
            <p:nvPr/>
          </p:nvSpPr>
          <p:spPr>
            <a:xfrm>
              <a:off x="3922130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t585"/>
            <p:cNvSpPr/>
            <p:nvPr/>
          </p:nvSpPr>
          <p:spPr>
            <a:xfrm>
              <a:off x="3920534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t586"/>
            <p:cNvSpPr/>
            <p:nvPr/>
          </p:nvSpPr>
          <p:spPr>
            <a:xfrm>
              <a:off x="381463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t587"/>
            <p:cNvSpPr/>
            <p:nvPr/>
          </p:nvSpPr>
          <p:spPr>
            <a:xfrm>
              <a:off x="381828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t588"/>
            <p:cNvSpPr/>
            <p:nvPr/>
          </p:nvSpPr>
          <p:spPr>
            <a:xfrm>
              <a:off x="3877697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t589"/>
            <p:cNvSpPr/>
            <p:nvPr/>
          </p:nvSpPr>
          <p:spPr>
            <a:xfrm>
              <a:off x="3837501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t590"/>
            <p:cNvSpPr/>
            <p:nvPr/>
          </p:nvSpPr>
          <p:spPr>
            <a:xfrm>
              <a:off x="3954911" y="3220796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t591"/>
            <p:cNvSpPr/>
            <p:nvPr/>
          </p:nvSpPr>
          <p:spPr>
            <a:xfrm>
              <a:off x="3926057" y="317646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t592"/>
            <p:cNvSpPr/>
            <p:nvPr/>
          </p:nvSpPr>
          <p:spPr>
            <a:xfrm>
              <a:off x="3902560" y="366411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t593"/>
            <p:cNvSpPr/>
            <p:nvPr/>
          </p:nvSpPr>
          <p:spPr>
            <a:xfrm>
              <a:off x="3873644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t594"/>
            <p:cNvSpPr/>
            <p:nvPr/>
          </p:nvSpPr>
          <p:spPr>
            <a:xfrm>
              <a:off x="393958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t595"/>
            <p:cNvSpPr/>
            <p:nvPr/>
          </p:nvSpPr>
          <p:spPr>
            <a:xfrm>
              <a:off x="3896825" y="3442457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t596"/>
            <p:cNvSpPr/>
            <p:nvPr/>
          </p:nvSpPr>
          <p:spPr>
            <a:xfrm>
              <a:off x="387570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t597"/>
            <p:cNvSpPr/>
            <p:nvPr/>
          </p:nvSpPr>
          <p:spPr>
            <a:xfrm>
              <a:off x="3873457" y="3531121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t598"/>
            <p:cNvSpPr/>
            <p:nvPr/>
          </p:nvSpPr>
          <p:spPr>
            <a:xfrm>
              <a:off x="3905301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t599"/>
            <p:cNvSpPr/>
            <p:nvPr/>
          </p:nvSpPr>
          <p:spPr>
            <a:xfrm>
              <a:off x="3962842" y="4018774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t600"/>
            <p:cNvSpPr/>
            <p:nvPr/>
          </p:nvSpPr>
          <p:spPr>
            <a:xfrm>
              <a:off x="3829932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t601"/>
            <p:cNvSpPr/>
            <p:nvPr/>
          </p:nvSpPr>
          <p:spPr>
            <a:xfrm>
              <a:off x="3933037" y="348678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t602"/>
            <p:cNvSpPr/>
            <p:nvPr/>
          </p:nvSpPr>
          <p:spPr>
            <a:xfrm>
              <a:off x="3981436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t603"/>
            <p:cNvSpPr/>
            <p:nvPr/>
          </p:nvSpPr>
          <p:spPr>
            <a:xfrm>
              <a:off x="3799499" y="3708449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t604"/>
            <p:cNvSpPr/>
            <p:nvPr/>
          </p:nvSpPr>
          <p:spPr>
            <a:xfrm>
              <a:off x="3920025" y="335379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t605"/>
            <p:cNvSpPr/>
            <p:nvPr/>
          </p:nvSpPr>
          <p:spPr>
            <a:xfrm>
              <a:off x="3950195" y="361978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t606"/>
            <p:cNvSpPr/>
            <p:nvPr/>
          </p:nvSpPr>
          <p:spPr>
            <a:xfrm>
              <a:off x="3913955" y="3398125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t607"/>
            <p:cNvSpPr/>
            <p:nvPr/>
          </p:nvSpPr>
          <p:spPr>
            <a:xfrm>
              <a:off x="3838143" y="3575453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t608"/>
            <p:cNvSpPr/>
            <p:nvPr/>
          </p:nvSpPr>
          <p:spPr>
            <a:xfrm>
              <a:off x="4491272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t609"/>
            <p:cNvSpPr/>
            <p:nvPr/>
          </p:nvSpPr>
          <p:spPr>
            <a:xfrm>
              <a:off x="4657051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t610"/>
            <p:cNvSpPr/>
            <p:nvPr/>
          </p:nvSpPr>
          <p:spPr>
            <a:xfrm>
              <a:off x="452360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t611"/>
            <p:cNvSpPr/>
            <p:nvPr/>
          </p:nvSpPr>
          <p:spPr>
            <a:xfrm>
              <a:off x="457196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t612"/>
            <p:cNvSpPr/>
            <p:nvPr/>
          </p:nvSpPr>
          <p:spPr>
            <a:xfrm>
              <a:off x="459871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t613"/>
            <p:cNvSpPr/>
            <p:nvPr/>
          </p:nvSpPr>
          <p:spPr>
            <a:xfrm>
              <a:off x="452606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t614"/>
            <p:cNvSpPr/>
            <p:nvPr/>
          </p:nvSpPr>
          <p:spPr>
            <a:xfrm>
              <a:off x="4636380" y="357545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t615"/>
            <p:cNvSpPr/>
            <p:nvPr/>
          </p:nvSpPr>
          <p:spPr>
            <a:xfrm>
              <a:off x="4601289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t616"/>
            <p:cNvSpPr/>
            <p:nvPr/>
          </p:nvSpPr>
          <p:spPr>
            <a:xfrm>
              <a:off x="4502003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t617"/>
            <p:cNvSpPr/>
            <p:nvPr/>
          </p:nvSpPr>
          <p:spPr>
            <a:xfrm>
              <a:off x="466954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t618"/>
            <p:cNvSpPr/>
            <p:nvPr/>
          </p:nvSpPr>
          <p:spPr>
            <a:xfrm>
              <a:off x="4570080" y="415177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t619"/>
            <p:cNvSpPr/>
            <p:nvPr/>
          </p:nvSpPr>
          <p:spPr>
            <a:xfrm>
              <a:off x="4520472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t620"/>
            <p:cNvSpPr/>
            <p:nvPr/>
          </p:nvSpPr>
          <p:spPr>
            <a:xfrm>
              <a:off x="4595333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t621"/>
            <p:cNvSpPr/>
            <p:nvPr/>
          </p:nvSpPr>
          <p:spPr>
            <a:xfrm>
              <a:off x="461759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t622"/>
            <p:cNvSpPr/>
            <p:nvPr/>
          </p:nvSpPr>
          <p:spPr>
            <a:xfrm>
              <a:off x="4594436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t623"/>
            <p:cNvSpPr/>
            <p:nvPr/>
          </p:nvSpPr>
          <p:spPr>
            <a:xfrm>
              <a:off x="4662322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t624"/>
            <p:cNvSpPr/>
            <p:nvPr/>
          </p:nvSpPr>
          <p:spPr>
            <a:xfrm>
              <a:off x="461432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t625"/>
            <p:cNvSpPr/>
            <p:nvPr/>
          </p:nvSpPr>
          <p:spPr>
            <a:xfrm>
              <a:off x="448615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t626"/>
            <p:cNvSpPr/>
            <p:nvPr/>
          </p:nvSpPr>
          <p:spPr>
            <a:xfrm>
              <a:off x="4585838" y="406310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t627"/>
            <p:cNvSpPr/>
            <p:nvPr/>
          </p:nvSpPr>
          <p:spPr>
            <a:xfrm>
              <a:off x="459717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t628"/>
            <p:cNvSpPr/>
            <p:nvPr/>
          </p:nvSpPr>
          <p:spPr>
            <a:xfrm>
              <a:off x="4528233" y="3619785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t629"/>
            <p:cNvSpPr/>
            <p:nvPr/>
          </p:nvSpPr>
          <p:spPr>
            <a:xfrm>
              <a:off x="4627403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t630"/>
            <p:cNvSpPr/>
            <p:nvPr/>
          </p:nvSpPr>
          <p:spPr>
            <a:xfrm>
              <a:off x="4513728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t631"/>
            <p:cNvSpPr/>
            <p:nvPr/>
          </p:nvSpPr>
          <p:spPr>
            <a:xfrm>
              <a:off x="4528429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t632"/>
            <p:cNvSpPr/>
            <p:nvPr/>
          </p:nvSpPr>
          <p:spPr>
            <a:xfrm>
              <a:off x="462836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t633"/>
            <p:cNvSpPr/>
            <p:nvPr/>
          </p:nvSpPr>
          <p:spPr>
            <a:xfrm>
              <a:off x="461367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t634"/>
            <p:cNvSpPr/>
            <p:nvPr/>
          </p:nvSpPr>
          <p:spPr>
            <a:xfrm>
              <a:off x="4564086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t635"/>
            <p:cNvSpPr/>
            <p:nvPr/>
          </p:nvSpPr>
          <p:spPr>
            <a:xfrm>
              <a:off x="4468363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t636"/>
            <p:cNvSpPr/>
            <p:nvPr/>
          </p:nvSpPr>
          <p:spPr>
            <a:xfrm>
              <a:off x="4603419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t637"/>
            <p:cNvSpPr/>
            <p:nvPr/>
          </p:nvSpPr>
          <p:spPr>
            <a:xfrm>
              <a:off x="4539786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t638"/>
            <p:cNvSpPr/>
            <p:nvPr/>
          </p:nvSpPr>
          <p:spPr>
            <a:xfrm>
              <a:off x="4499247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t639"/>
            <p:cNvSpPr/>
            <p:nvPr/>
          </p:nvSpPr>
          <p:spPr>
            <a:xfrm>
              <a:off x="4649303" y="397444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t640"/>
            <p:cNvSpPr/>
            <p:nvPr/>
          </p:nvSpPr>
          <p:spPr>
            <a:xfrm>
              <a:off x="4632658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t641"/>
            <p:cNvSpPr/>
            <p:nvPr/>
          </p:nvSpPr>
          <p:spPr>
            <a:xfrm>
              <a:off x="4466624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t642"/>
            <p:cNvSpPr/>
            <p:nvPr/>
          </p:nvSpPr>
          <p:spPr>
            <a:xfrm>
              <a:off x="4519255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t643"/>
            <p:cNvSpPr/>
            <p:nvPr/>
          </p:nvSpPr>
          <p:spPr>
            <a:xfrm>
              <a:off x="4559790" y="353112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t644"/>
            <p:cNvSpPr/>
            <p:nvPr/>
          </p:nvSpPr>
          <p:spPr>
            <a:xfrm>
              <a:off x="4603671" y="3664117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t645"/>
            <p:cNvSpPr/>
            <p:nvPr/>
          </p:nvSpPr>
          <p:spPr>
            <a:xfrm>
              <a:off x="4638437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t646"/>
            <p:cNvSpPr/>
            <p:nvPr/>
          </p:nvSpPr>
          <p:spPr>
            <a:xfrm>
              <a:off x="4545046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t647"/>
            <p:cNvSpPr/>
            <p:nvPr/>
          </p:nvSpPr>
          <p:spPr>
            <a:xfrm>
              <a:off x="4520667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t648"/>
            <p:cNvSpPr/>
            <p:nvPr/>
          </p:nvSpPr>
          <p:spPr>
            <a:xfrm>
              <a:off x="4551474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t649"/>
            <p:cNvSpPr/>
            <p:nvPr/>
          </p:nvSpPr>
          <p:spPr>
            <a:xfrm>
              <a:off x="461106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t650"/>
            <p:cNvSpPr/>
            <p:nvPr/>
          </p:nvSpPr>
          <p:spPr>
            <a:xfrm>
              <a:off x="4571169" y="3885778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t651"/>
            <p:cNvSpPr/>
            <p:nvPr/>
          </p:nvSpPr>
          <p:spPr>
            <a:xfrm>
              <a:off x="4575759" y="4018774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t652"/>
            <p:cNvSpPr/>
            <p:nvPr/>
          </p:nvSpPr>
          <p:spPr>
            <a:xfrm>
              <a:off x="4528069" y="3841446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t653"/>
            <p:cNvSpPr/>
            <p:nvPr/>
          </p:nvSpPr>
          <p:spPr>
            <a:xfrm>
              <a:off x="4551014" y="3708449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t654"/>
            <p:cNvSpPr/>
            <p:nvPr/>
          </p:nvSpPr>
          <p:spPr>
            <a:xfrm>
              <a:off x="4502184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t655"/>
            <p:cNvSpPr/>
            <p:nvPr/>
          </p:nvSpPr>
          <p:spPr>
            <a:xfrm>
              <a:off x="4573718" y="3752781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t656"/>
            <p:cNvSpPr/>
            <p:nvPr/>
          </p:nvSpPr>
          <p:spPr>
            <a:xfrm>
              <a:off x="4578499" y="3930110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t657"/>
            <p:cNvSpPr/>
            <p:nvPr/>
          </p:nvSpPr>
          <p:spPr>
            <a:xfrm>
              <a:off x="4618060" y="3797113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t658"/>
            <p:cNvSpPr/>
            <p:nvPr/>
          </p:nvSpPr>
          <p:spPr>
            <a:xfrm>
              <a:off x="5223065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t659"/>
            <p:cNvSpPr/>
            <p:nvPr/>
          </p:nvSpPr>
          <p:spPr>
            <a:xfrm>
              <a:off x="5316710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t660"/>
            <p:cNvSpPr/>
            <p:nvPr/>
          </p:nvSpPr>
          <p:spPr>
            <a:xfrm>
              <a:off x="5306902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t661"/>
            <p:cNvSpPr/>
            <p:nvPr/>
          </p:nvSpPr>
          <p:spPr>
            <a:xfrm>
              <a:off x="5187284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t662"/>
            <p:cNvSpPr/>
            <p:nvPr/>
          </p:nvSpPr>
          <p:spPr>
            <a:xfrm>
              <a:off x="5345609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t663"/>
            <p:cNvSpPr/>
            <p:nvPr/>
          </p:nvSpPr>
          <p:spPr>
            <a:xfrm>
              <a:off x="531242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t664"/>
            <p:cNvSpPr/>
            <p:nvPr/>
          </p:nvSpPr>
          <p:spPr>
            <a:xfrm>
              <a:off x="5217245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t665"/>
            <p:cNvSpPr/>
            <p:nvPr/>
          </p:nvSpPr>
          <p:spPr>
            <a:xfrm>
              <a:off x="5217326" y="375278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t666"/>
            <p:cNvSpPr/>
            <p:nvPr/>
          </p:nvSpPr>
          <p:spPr>
            <a:xfrm>
              <a:off x="5300984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t667"/>
            <p:cNvSpPr/>
            <p:nvPr/>
          </p:nvSpPr>
          <p:spPr>
            <a:xfrm>
              <a:off x="5253772" y="344245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t668"/>
            <p:cNvSpPr/>
            <p:nvPr/>
          </p:nvSpPr>
          <p:spPr>
            <a:xfrm>
              <a:off x="5321163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t669"/>
            <p:cNvSpPr/>
            <p:nvPr/>
          </p:nvSpPr>
          <p:spPr>
            <a:xfrm>
              <a:off x="5205131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t670"/>
            <p:cNvSpPr/>
            <p:nvPr/>
          </p:nvSpPr>
          <p:spPr>
            <a:xfrm>
              <a:off x="529023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t671"/>
            <p:cNvSpPr/>
            <p:nvPr/>
          </p:nvSpPr>
          <p:spPr>
            <a:xfrm>
              <a:off x="5234456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t672"/>
            <p:cNvSpPr/>
            <p:nvPr/>
          </p:nvSpPr>
          <p:spPr>
            <a:xfrm>
              <a:off x="534239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t673"/>
            <p:cNvSpPr/>
            <p:nvPr/>
          </p:nvSpPr>
          <p:spPr>
            <a:xfrm>
              <a:off x="5173338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t674"/>
            <p:cNvSpPr/>
            <p:nvPr/>
          </p:nvSpPr>
          <p:spPr>
            <a:xfrm>
              <a:off x="5314183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t675"/>
            <p:cNvSpPr/>
            <p:nvPr/>
          </p:nvSpPr>
          <p:spPr>
            <a:xfrm>
              <a:off x="5309682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t676"/>
            <p:cNvSpPr/>
            <p:nvPr/>
          </p:nvSpPr>
          <p:spPr>
            <a:xfrm>
              <a:off x="5266386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t677"/>
            <p:cNvSpPr/>
            <p:nvPr/>
          </p:nvSpPr>
          <p:spPr>
            <a:xfrm>
              <a:off x="5167571" y="406310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t678"/>
            <p:cNvSpPr/>
            <p:nvPr/>
          </p:nvSpPr>
          <p:spPr>
            <a:xfrm>
              <a:off x="521577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t679"/>
            <p:cNvSpPr/>
            <p:nvPr/>
          </p:nvSpPr>
          <p:spPr>
            <a:xfrm>
              <a:off x="5188245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t680"/>
            <p:cNvSpPr/>
            <p:nvPr/>
          </p:nvSpPr>
          <p:spPr>
            <a:xfrm>
              <a:off x="5210319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t681"/>
            <p:cNvSpPr/>
            <p:nvPr/>
          </p:nvSpPr>
          <p:spPr>
            <a:xfrm>
              <a:off x="5255039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t682"/>
            <p:cNvSpPr/>
            <p:nvPr/>
          </p:nvSpPr>
          <p:spPr>
            <a:xfrm>
              <a:off x="5281710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t683"/>
            <p:cNvSpPr/>
            <p:nvPr/>
          </p:nvSpPr>
          <p:spPr>
            <a:xfrm>
              <a:off x="5239959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t684"/>
            <p:cNvSpPr/>
            <p:nvPr/>
          </p:nvSpPr>
          <p:spPr>
            <a:xfrm>
              <a:off x="516804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t685"/>
            <p:cNvSpPr/>
            <p:nvPr/>
          </p:nvSpPr>
          <p:spPr>
            <a:xfrm>
              <a:off x="5288347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t686"/>
            <p:cNvSpPr/>
            <p:nvPr/>
          </p:nvSpPr>
          <p:spPr>
            <a:xfrm>
              <a:off x="5198857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t687"/>
            <p:cNvSpPr/>
            <p:nvPr/>
          </p:nvSpPr>
          <p:spPr>
            <a:xfrm>
              <a:off x="5163285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t688"/>
            <p:cNvSpPr/>
            <p:nvPr/>
          </p:nvSpPr>
          <p:spPr>
            <a:xfrm>
              <a:off x="5166866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t689"/>
            <p:cNvSpPr/>
            <p:nvPr/>
          </p:nvSpPr>
          <p:spPr>
            <a:xfrm>
              <a:off x="5324374" y="335379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t690"/>
            <p:cNvSpPr/>
            <p:nvPr/>
          </p:nvSpPr>
          <p:spPr>
            <a:xfrm>
              <a:off x="5274420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t691"/>
            <p:cNvSpPr/>
            <p:nvPr/>
          </p:nvSpPr>
          <p:spPr>
            <a:xfrm>
              <a:off x="5260008" y="379711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t692"/>
            <p:cNvSpPr/>
            <p:nvPr/>
          </p:nvSpPr>
          <p:spPr>
            <a:xfrm>
              <a:off x="5172105" y="3885778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t693"/>
            <p:cNvSpPr/>
            <p:nvPr/>
          </p:nvSpPr>
          <p:spPr>
            <a:xfrm>
              <a:off x="523471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t694"/>
            <p:cNvSpPr/>
            <p:nvPr/>
          </p:nvSpPr>
          <p:spPr>
            <a:xfrm>
              <a:off x="5237699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t695"/>
            <p:cNvSpPr/>
            <p:nvPr/>
          </p:nvSpPr>
          <p:spPr>
            <a:xfrm>
              <a:off x="525736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t696"/>
            <p:cNvSpPr/>
            <p:nvPr/>
          </p:nvSpPr>
          <p:spPr>
            <a:xfrm>
              <a:off x="5269738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t697"/>
            <p:cNvSpPr/>
            <p:nvPr/>
          </p:nvSpPr>
          <p:spPr>
            <a:xfrm>
              <a:off x="5187209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t698"/>
            <p:cNvSpPr/>
            <p:nvPr/>
          </p:nvSpPr>
          <p:spPr>
            <a:xfrm>
              <a:off x="5227690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t699"/>
            <p:cNvSpPr/>
            <p:nvPr/>
          </p:nvSpPr>
          <p:spPr>
            <a:xfrm>
              <a:off x="5163672" y="3664117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t700"/>
            <p:cNvSpPr/>
            <p:nvPr/>
          </p:nvSpPr>
          <p:spPr>
            <a:xfrm>
              <a:off x="5281535" y="3841446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t701"/>
            <p:cNvSpPr/>
            <p:nvPr/>
          </p:nvSpPr>
          <p:spPr>
            <a:xfrm>
              <a:off x="5279396" y="3619785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t702"/>
            <p:cNvSpPr/>
            <p:nvPr/>
          </p:nvSpPr>
          <p:spPr>
            <a:xfrm>
              <a:off x="5247877" y="3575453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t703"/>
            <p:cNvSpPr/>
            <p:nvPr/>
          </p:nvSpPr>
          <p:spPr>
            <a:xfrm>
              <a:off x="523726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t704"/>
            <p:cNvSpPr/>
            <p:nvPr/>
          </p:nvSpPr>
          <p:spPr>
            <a:xfrm>
              <a:off x="5287853" y="3930110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t705"/>
            <p:cNvSpPr/>
            <p:nvPr/>
          </p:nvSpPr>
          <p:spPr>
            <a:xfrm>
              <a:off x="5212790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t706"/>
            <p:cNvSpPr/>
            <p:nvPr/>
          </p:nvSpPr>
          <p:spPr>
            <a:xfrm>
              <a:off x="5275794" y="3531121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t707"/>
            <p:cNvSpPr/>
            <p:nvPr/>
          </p:nvSpPr>
          <p:spPr>
            <a:xfrm>
              <a:off x="5310356" y="3708449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3922074" y="3053019"/>
              <a:ext cx="0" cy="147054"/>
            </a:xfrm>
            <a:custGeom>
              <a:avLst/>
              <a:pathLst>
                <a:path w="0" h="147054">
                  <a:moveTo>
                    <a:pt x="0" y="0"/>
                  </a:moveTo>
                  <a:lnTo>
                    <a:pt x="0" y="147054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4603669" y="3375945"/>
              <a:ext cx="2" cy="178785"/>
            </a:xfrm>
            <a:custGeom>
              <a:avLst/>
              <a:pathLst>
                <a:path w="2" h="178785">
                  <a:moveTo>
                    <a:pt x="0" y="0"/>
                  </a:moveTo>
                  <a:lnTo>
                    <a:pt x="2" y="178785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5285268" y="3287280"/>
              <a:ext cx="0" cy="178786"/>
            </a:xfrm>
            <a:custGeom>
              <a:avLst/>
              <a:pathLst>
                <a:path w="0" h="178786">
                  <a:moveTo>
                    <a:pt x="0" y="0"/>
                  </a:moveTo>
                  <a:lnTo>
                    <a:pt x="0" y="178786"/>
                  </a:lnTo>
                </a:path>
              </a:pathLst>
            </a:custGeom>
          </p:spPr>
          <p:txBody>
            <a:bodyPr/>
            <a:lstStyle/>
            <a:p/>
          </p:txBody>
        </p:sp>
        <p:sp>
          <p:nvSpPr>
            <p:cNvPr id="712" name="tx711"/>
            <p:cNvSpPr/>
            <p:nvPr/>
          </p:nvSpPr>
          <p:spPr>
            <a:xfrm>
              <a:off x="3885983" y="2954770"/>
              <a:ext cx="72184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713" name="tx712"/>
            <p:cNvSpPr/>
            <p:nvPr/>
          </p:nvSpPr>
          <p:spPr>
            <a:xfrm>
              <a:off x="4563442" y="3277696"/>
              <a:ext cx="80453" cy="753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714" name="tx713"/>
            <p:cNvSpPr/>
            <p:nvPr/>
          </p:nvSpPr>
          <p:spPr>
            <a:xfrm>
              <a:off x="5243599" y="3162811"/>
              <a:ext cx="83338" cy="1016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3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33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715" name="rc714"/>
            <p:cNvSpPr/>
            <p:nvPr/>
          </p:nvSpPr>
          <p:spPr>
            <a:xfrm>
              <a:off x="3608540" y="2888728"/>
              <a:ext cx="1990262" cy="1360551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1359501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tx716"/>
            <p:cNvSpPr/>
            <p:nvPr/>
          </p:nvSpPr>
          <p:spPr>
            <a:xfrm>
              <a:off x="1883901" y="2695820"/>
              <a:ext cx="941461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Length</a:t>
              </a:r>
            </a:p>
          </p:txBody>
        </p:sp>
        <p:sp>
          <p:nvSpPr>
            <p:cNvPr id="718" name="rc717"/>
            <p:cNvSpPr/>
            <p:nvPr/>
          </p:nvSpPr>
          <p:spPr>
            <a:xfrm>
              <a:off x="3608540" y="2658128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tx718"/>
            <p:cNvSpPr/>
            <p:nvPr/>
          </p:nvSpPr>
          <p:spPr>
            <a:xfrm>
              <a:off x="4169868" y="2696812"/>
              <a:ext cx="867605" cy="122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Sepal Width</a:t>
              </a:r>
            </a:p>
          </p:txBody>
        </p:sp>
        <p:sp>
          <p:nvSpPr>
            <p:cNvPr id="720" name="rc719"/>
            <p:cNvSpPr/>
            <p:nvPr/>
          </p:nvSpPr>
          <p:spPr>
            <a:xfrm>
              <a:off x="1359501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tx720"/>
            <p:cNvSpPr/>
            <p:nvPr/>
          </p:nvSpPr>
          <p:spPr>
            <a:xfrm>
              <a:off x="1898195" y="1016100"/>
              <a:ext cx="912874" cy="1238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Length</a:t>
              </a:r>
            </a:p>
          </p:txBody>
        </p:sp>
        <p:sp>
          <p:nvSpPr>
            <p:cNvPr id="722" name="rc721"/>
            <p:cNvSpPr/>
            <p:nvPr/>
          </p:nvSpPr>
          <p:spPr>
            <a:xfrm>
              <a:off x="3608540" y="978407"/>
              <a:ext cx="1990262" cy="230600"/>
            </a:xfrm>
            <a:prstGeom prst="rect">
              <a:avLst/>
            </a:prstGeom>
            <a:solidFill>
              <a:srgbClr val="BEBEB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tx722"/>
            <p:cNvSpPr/>
            <p:nvPr/>
          </p:nvSpPr>
          <p:spPr>
            <a:xfrm>
              <a:off x="4184162" y="1041711"/>
              <a:ext cx="839018" cy="982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Petal Width</a:t>
              </a:r>
            </a:p>
          </p:txBody>
        </p:sp>
        <p:sp>
          <p:nvSpPr>
            <p:cNvPr id="724" name="pl723"/>
            <p:cNvSpPr/>
            <p:nvPr/>
          </p:nvSpPr>
          <p:spPr>
            <a:xfrm>
              <a:off x="1359501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1673035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354632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36229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tx727"/>
            <p:cNvSpPr/>
            <p:nvPr/>
          </p:nvSpPr>
          <p:spPr>
            <a:xfrm>
              <a:off x="1440194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29" name="tx728"/>
            <p:cNvSpPr/>
            <p:nvPr/>
          </p:nvSpPr>
          <p:spPr>
            <a:xfrm>
              <a:off x="2007610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0" name="tx729"/>
            <p:cNvSpPr/>
            <p:nvPr/>
          </p:nvSpPr>
          <p:spPr>
            <a:xfrm>
              <a:off x="2732719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1" name="pl730"/>
            <p:cNvSpPr/>
            <p:nvPr/>
          </p:nvSpPr>
          <p:spPr>
            <a:xfrm>
              <a:off x="3608540" y="4249280"/>
              <a:ext cx="1990262" cy="0"/>
            </a:xfrm>
            <a:custGeom>
              <a:avLst/>
              <a:pathLst>
                <a:path w="1990262" h="0">
                  <a:moveTo>
                    <a:pt x="0" y="0"/>
                  </a:moveTo>
                  <a:lnTo>
                    <a:pt x="1990262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922074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4603671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5285268" y="4249280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tx734"/>
            <p:cNvSpPr/>
            <p:nvPr/>
          </p:nvSpPr>
          <p:spPr>
            <a:xfrm>
              <a:off x="3689233" y="433079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36" name="tx735"/>
            <p:cNvSpPr/>
            <p:nvPr/>
          </p:nvSpPr>
          <p:spPr>
            <a:xfrm>
              <a:off x="4256649" y="4322601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4981758" y="4295028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  <p:sp>
          <p:nvSpPr>
            <p:cNvPr id="738" name="pl737"/>
            <p:cNvSpPr/>
            <p:nvPr/>
          </p:nvSpPr>
          <p:spPr>
            <a:xfrm>
              <a:off x="3608540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tx738"/>
            <p:cNvSpPr/>
            <p:nvPr/>
          </p:nvSpPr>
          <p:spPr>
            <a:xfrm>
              <a:off x="3438331" y="2493347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40" name="tx739"/>
            <p:cNvSpPr/>
            <p:nvPr/>
          </p:nvSpPr>
          <p:spPr>
            <a:xfrm>
              <a:off x="3438331" y="208356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</a:t>
              </a:r>
            </a:p>
          </p:txBody>
        </p:sp>
        <p:sp>
          <p:nvSpPr>
            <p:cNvPr id="741" name="tx740"/>
            <p:cNvSpPr/>
            <p:nvPr/>
          </p:nvSpPr>
          <p:spPr>
            <a:xfrm>
              <a:off x="3438331" y="1668027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2" name="tx741"/>
            <p:cNvSpPr/>
            <p:nvPr/>
          </p:nvSpPr>
          <p:spPr>
            <a:xfrm>
              <a:off x="3438331" y="1252345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43" name="pl742"/>
            <p:cNvSpPr/>
            <p:nvPr/>
          </p:nvSpPr>
          <p:spPr>
            <a:xfrm>
              <a:off x="3564256" y="254908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564256" y="21354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564256" y="172174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564256" y="130808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608540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tx747"/>
            <p:cNvSpPr/>
            <p:nvPr/>
          </p:nvSpPr>
          <p:spPr>
            <a:xfrm>
              <a:off x="3438331" y="4133715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49" name="tx748"/>
            <p:cNvSpPr/>
            <p:nvPr/>
          </p:nvSpPr>
          <p:spPr>
            <a:xfrm>
              <a:off x="3438331" y="36883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</a:t>
              </a:r>
            </a:p>
          </p:txBody>
        </p:sp>
        <p:sp>
          <p:nvSpPr>
            <p:cNvPr id="750" name="tx749"/>
            <p:cNvSpPr/>
            <p:nvPr/>
          </p:nvSpPr>
          <p:spPr>
            <a:xfrm>
              <a:off x="3438331" y="3248948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1" name="pl750"/>
            <p:cNvSpPr/>
            <p:nvPr/>
          </p:nvSpPr>
          <p:spPr>
            <a:xfrm>
              <a:off x="3564256" y="418743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564256" y="37441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64256" y="330079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1359501" y="120900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1189292" y="2263414"/>
              <a:ext cx="90497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</a:t>
              </a:r>
            </a:p>
          </p:txBody>
        </p:sp>
        <p:sp>
          <p:nvSpPr>
            <p:cNvPr id="756" name="tx755"/>
            <p:cNvSpPr/>
            <p:nvPr/>
          </p:nvSpPr>
          <p:spPr>
            <a:xfrm>
              <a:off x="1189292" y="1884129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757" name="tx756"/>
            <p:cNvSpPr/>
            <p:nvPr/>
          </p:nvSpPr>
          <p:spPr>
            <a:xfrm>
              <a:off x="1189292" y="149908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58" name="pl757"/>
            <p:cNvSpPr/>
            <p:nvPr/>
          </p:nvSpPr>
          <p:spPr>
            <a:xfrm>
              <a:off x="1315217" y="231713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1315217" y="193597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1315217" y="1554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1359501" y="2888728"/>
              <a:ext cx="0" cy="1360551"/>
            </a:xfrm>
            <a:custGeom>
              <a:avLst/>
              <a:pathLst>
                <a:path w="0" h="1360551">
                  <a:moveTo>
                    <a:pt x="0" y="1360551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tx761"/>
            <p:cNvSpPr/>
            <p:nvPr/>
          </p:nvSpPr>
          <p:spPr>
            <a:xfrm>
              <a:off x="1189292" y="3926940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763" name="tx762"/>
            <p:cNvSpPr/>
            <p:nvPr/>
          </p:nvSpPr>
          <p:spPr>
            <a:xfrm>
              <a:off x="1189292" y="3629870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764" name="tx763"/>
            <p:cNvSpPr/>
            <p:nvPr/>
          </p:nvSpPr>
          <p:spPr>
            <a:xfrm>
              <a:off x="1189292" y="3338565"/>
              <a:ext cx="9049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</a:t>
              </a:r>
            </a:p>
          </p:txBody>
        </p:sp>
        <p:sp>
          <p:nvSpPr>
            <p:cNvPr id="765" name="tx764"/>
            <p:cNvSpPr/>
            <p:nvPr/>
          </p:nvSpPr>
          <p:spPr>
            <a:xfrm>
              <a:off x="1189292" y="3039481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766" name="pl765"/>
            <p:cNvSpPr/>
            <p:nvPr/>
          </p:nvSpPr>
          <p:spPr>
            <a:xfrm>
              <a:off x="1315217" y="39808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1315217" y="368560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1315217" y="33904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1315217" y="309521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tx769"/>
            <p:cNvSpPr/>
            <p:nvPr/>
          </p:nvSpPr>
          <p:spPr>
            <a:xfrm rot="-5400000">
              <a:off x="719391" y="2660342"/>
              <a:ext cx="565695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Value</a:t>
              </a:r>
            </a:p>
          </p:txBody>
        </p:sp>
        <p:sp>
          <p:nvSpPr>
            <p:cNvPr id="771" name="rc770"/>
            <p:cNvSpPr/>
            <p:nvPr/>
          </p:nvSpPr>
          <p:spPr>
            <a:xfrm>
              <a:off x="5775939" y="2397460"/>
              <a:ext cx="926612" cy="663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2" name="tx771"/>
            <p:cNvSpPr/>
            <p:nvPr/>
          </p:nvSpPr>
          <p:spPr>
            <a:xfrm>
              <a:off x="5775939" y="2376921"/>
              <a:ext cx="586531" cy="147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Species</a:t>
              </a:r>
            </a:p>
          </p:txBody>
        </p:sp>
        <p:sp>
          <p:nvSpPr>
            <p:cNvPr id="773" name="pl772"/>
            <p:cNvSpPr/>
            <p:nvPr/>
          </p:nvSpPr>
          <p:spPr>
            <a:xfrm>
              <a:off x="5847939" y="2736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5847939" y="2643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5793939" y="2664828"/>
              <a:ext cx="107999" cy="71999"/>
            </a:xfrm>
            <a:prstGeom prst="rect">
              <a:avLst/>
            </a:prstGeom>
            <a:solidFill>
              <a:srgbClr val="F8766D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793939" y="2700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pt776"/>
            <p:cNvSpPr/>
            <p:nvPr/>
          </p:nvSpPr>
          <p:spPr>
            <a:xfrm>
              <a:off x="5812272" y="2665162"/>
              <a:ext cx="71332" cy="71332"/>
            </a:xfrm>
            <a:prstGeom prst="ellipse">
              <a:avLst/>
            </a:prstGeom>
            <a:solidFill>
              <a:srgbClr val="F8766D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5847939" y="28808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5847939" y="2787228"/>
              <a:ext cx="0" cy="21599"/>
            </a:xfrm>
            <a:custGeom>
              <a:avLst/>
              <a:pathLst>
                <a:path w="0" h="21599">
                  <a:moveTo>
                    <a:pt x="0" y="21599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5793939" y="2808828"/>
              <a:ext cx="107999" cy="71999"/>
            </a:xfrm>
            <a:prstGeom prst="rect">
              <a:avLst/>
            </a:prstGeom>
            <a:solidFill>
              <a:srgbClr val="00BA38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5793939" y="2844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pt781"/>
            <p:cNvSpPr/>
            <p:nvPr/>
          </p:nvSpPr>
          <p:spPr>
            <a:xfrm>
              <a:off x="5812272" y="2809162"/>
              <a:ext cx="71332" cy="71332"/>
            </a:xfrm>
            <a:prstGeom prst="ellipse">
              <a:avLst/>
            </a:prstGeom>
            <a:solidFill>
              <a:srgbClr val="00BA38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5847939" y="30248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5847939" y="2931228"/>
              <a:ext cx="0" cy="21600"/>
            </a:xfrm>
            <a:custGeom>
              <a:avLst/>
              <a:pathLst>
                <a:path w="0" h="21600">
                  <a:moveTo>
                    <a:pt x="0" y="21600"/>
                  </a:moveTo>
                  <a:lnTo>
                    <a:pt x="0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5793939" y="2952828"/>
              <a:ext cx="107999" cy="71999"/>
            </a:xfrm>
            <a:prstGeom prst="rect">
              <a:avLst/>
            </a:prstGeom>
            <a:solidFill>
              <a:srgbClr val="619CFF">
                <a:alpha val="100000"/>
              </a:srgbClr>
            </a:solidFill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5793939" y="2988828"/>
              <a:ext cx="107999" cy="0"/>
            </a:xfrm>
            <a:custGeom>
              <a:avLst/>
              <a:pathLst>
                <a:path w="107999" h="0">
                  <a:moveTo>
                    <a:pt x="0" y="0"/>
                  </a:moveTo>
                  <a:lnTo>
                    <a:pt x="107999" y="0"/>
                  </a:lnTo>
                </a:path>
              </a:pathLst>
            </a:custGeom>
            <a:ln w="19783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pt786"/>
            <p:cNvSpPr/>
            <p:nvPr/>
          </p:nvSpPr>
          <p:spPr>
            <a:xfrm>
              <a:off x="5812272" y="2953162"/>
              <a:ext cx="71332" cy="71332"/>
            </a:xfrm>
            <a:prstGeom prst="ellipse">
              <a:avLst/>
            </a:prstGeom>
            <a:solidFill>
              <a:srgbClr val="619CFF">
                <a:alpha val="72156"/>
              </a:srgbClr>
            </a:solidFill>
            <a:ln w="9000" cap="rnd">
              <a:solidFill>
                <a:srgbClr val="000000">
                  <a:alpha val="7215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tx787"/>
            <p:cNvSpPr/>
            <p:nvPr/>
          </p:nvSpPr>
          <p:spPr>
            <a:xfrm>
              <a:off x="6008506" y="2650787"/>
              <a:ext cx="465683" cy="1018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setosa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6008506" y="2786592"/>
              <a:ext cx="694045" cy="1100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versicolor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6008506" y="2903019"/>
              <a:ext cx="607020" cy="1376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virginica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2025-02-17T13:56:40Z</dcterms:modified>
  <cp:category/>
</cp:coreProperties>
</file>