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200641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67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368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0568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7457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4346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123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124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013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1902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8791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15680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256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2484403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242841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2001279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1759717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1518155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76593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5235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72124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9013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0590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27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96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56569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3458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0347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07236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4125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41014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64359" y="1763966"/>
              <a:ext cx="912004" cy="703155"/>
            </a:xfrm>
            <a:custGeom>
              <a:avLst/>
              <a:pathLst>
                <a:path w="912004" h="703155">
                  <a:moveTo>
                    <a:pt x="0" y="703155"/>
                  </a:moveTo>
                  <a:lnTo>
                    <a:pt x="101333" y="642001"/>
                  </a:lnTo>
                  <a:lnTo>
                    <a:pt x="135111" y="596915"/>
                  </a:lnTo>
                  <a:lnTo>
                    <a:pt x="168889" y="533669"/>
                  </a:lnTo>
                  <a:lnTo>
                    <a:pt x="202667" y="450664"/>
                  </a:lnTo>
                  <a:lnTo>
                    <a:pt x="236445" y="349093"/>
                  </a:lnTo>
                  <a:lnTo>
                    <a:pt x="270223" y="234788"/>
                  </a:lnTo>
                  <a:lnTo>
                    <a:pt x="304001" y="121444"/>
                  </a:lnTo>
                  <a:lnTo>
                    <a:pt x="337779" y="39408"/>
                  </a:lnTo>
                  <a:lnTo>
                    <a:pt x="371557" y="0"/>
                  </a:lnTo>
                  <a:lnTo>
                    <a:pt x="405335" y="281"/>
                  </a:lnTo>
                  <a:lnTo>
                    <a:pt x="439113" y="30463"/>
                  </a:lnTo>
                  <a:lnTo>
                    <a:pt x="472891" y="76604"/>
                  </a:lnTo>
                  <a:lnTo>
                    <a:pt x="540447" y="170647"/>
                  </a:lnTo>
                  <a:lnTo>
                    <a:pt x="608003" y="235404"/>
                  </a:lnTo>
                  <a:lnTo>
                    <a:pt x="675558" y="310613"/>
                  </a:lnTo>
                  <a:lnTo>
                    <a:pt x="709336" y="362160"/>
                  </a:lnTo>
                  <a:lnTo>
                    <a:pt x="743114" y="420588"/>
                  </a:lnTo>
                  <a:lnTo>
                    <a:pt x="776892" y="479785"/>
                  </a:lnTo>
                  <a:lnTo>
                    <a:pt x="912004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0581" y="1261044"/>
              <a:ext cx="945782" cy="1196060"/>
            </a:xfrm>
            <a:custGeom>
              <a:avLst/>
              <a:pathLst>
                <a:path w="945782" h="1196060">
                  <a:moveTo>
                    <a:pt x="0" y="1196060"/>
                  </a:moveTo>
                  <a:lnTo>
                    <a:pt x="33777" y="1169202"/>
                  </a:lnTo>
                  <a:lnTo>
                    <a:pt x="135111" y="895896"/>
                  </a:lnTo>
                  <a:lnTo>
                    <a:pt x="168889" y="687516"/>
                  </a:lnTo>
                  <a:lnTo>
                    <a:pt x="202667" y="428106"/>
                  </a:lnTo>
                  <a:lnTo>
                    <a:pt x="236445" y="186273"/>
                  </a:lnTo>
                  <a:lnTo>
                    <a:pt x="270223" y="31890"/>
                  </a:lnTo>
                  <a:lnTo>
                    <a:pt x="304001" y="0"/>
                  </a:lnTo>
                  <a:lnTo>
                    <a:pt x="337779" y="92328"/>
                  </a:lnTo>
                  <a:lnTo>
                    <a:pt x="371557" y="263619"/>
                  </a:lnTo>
                  <a:lnTo>
                    <a:pt x="405335" y="445220"/>
                  </a:lnTo>
                  <a:lnTo>
                    <a:pt x="439113" y="600246"/>
                  </a:lnTo>
                  <a:lnTo>
                    <a:pt x="472891" y="725316"/>
                  </a:lnTo>
                  <a:lnTo>
                    <a:pt x="709336" y="1108862"/>
                  </a:lnTo>
                  <a:lnTo>
                    <a:pt x="743114" y="1123041"/>
                  </a:lnTo>
                  <a:lnTo>
                    <a:pt x="945782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29248" y="2084755"/>
              <a:ext cx="1047116" cy="362525"/>
            </a:xfrm>
            <a:custGeom>
              <a:avLst/>
              <a:pathLst>
                <a:path w="1047116" h="362525">
                  <a:moveTo>
                    <a:pt x="0" y="362525"/>
                  </a:moveTo>
                  <a:lnTo>
                    <a:pt x="101333" y="308357"/>
                  </a:lnTo>
                  <a:lnTo>
                    <a:pt x="135111" y="282164"/>
                  </a:lnTo>
                  <a:lnTo>
                    <a:pt x="202667" y="220824"/>
                  </a:lnTo>
                  <a:lnTo>
                    <a:pt x="270223" y="151230"/>
                  </a:lnTo>
                  <a:lnTo>
                    <a:pt x="304001" y="115307"/>
                  </a:lnTo>
                  <a:lnTo>
                    <a:pt x="337779" y="80707"/>
                  </a:lnTo>
                  <a:lnTo>
                    <a:pt x="371557" y="49822"/>
                  </a:lnTo>
                  <a:lnTo>
                    <a:pt x="405335" y="25203"/>
                  </a:lnTo>
                  <a:lnTo>
                    <a:pt x="439113" y="8541"/>
                  </a:lnTo>
                  <a:lnTo>
                    <a:pt x="472891" y="0"/>
                  </a:lnTo>
                  <a:lnTo>
                    <a:pt x="574225" y="3402"/>
                  </a:lnTo>
                  <a:lnTo>
                    <a:pt x="675558" y="4814"/>
                  </a:lnTo>
                  <a:lnTo>
                    <a:pt x="709336" y="3898"/>
                  </a:lnTo>
                  <a:lnTo>
                    <a:pt x="743114" y="6656"/>
                  </a:lnTo>
                  <a:lnTo>
                    <a:pt x="776892" y="16478"/>
                  </a:lnTo>
                  <a:lnTo>
                    <a:pt x="844448" y="60463"/>
                  </a:lnTo>
                  <a:lnTo>
                    <a:pt x="878226" y="93574"/>
                  </a:lnTo>
                  <a:lnTo>
                    <a:pt x="912004" y="131191"/>
                  </a:lnTo>
                  <a:lnTo>
                    <a:pt x="1047116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39533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40867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74645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08423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42201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75979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09757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743535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77313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11091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844869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878647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12425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79981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47536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15092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8870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82648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16426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51538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405755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439533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540867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574645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608423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642201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675979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709757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743535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777313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811091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844869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878647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15092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48870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38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4422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405755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439533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507089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574645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608423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642201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675979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709757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743535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777313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878647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979981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0137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047536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081314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148870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82648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6426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51538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461154" y="2827534"/>
              <a:ext cx="200641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991104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749542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507980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266418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3024856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67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368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80568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7457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14346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123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124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5013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81902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98791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15680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3256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461154" y="4111885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461154" y="3870323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461154" y="3628761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461154" y="3387199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461154" y="3145637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461154" y="2904075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55235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72124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89013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90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27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96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56569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73458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90347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07236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24125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41014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27914" y="3469226"/>
              <a:ext cx="1148450" cy="637980"/>
            </a:xfrm>
            <a:custGeom>
              <a:avLst/>
              <a:pathLst>
                <a:path w="1148450" h="637980">
                  <a:moveTo>
                    <a:pt x="0" y="631377"/>
                  </a:moveTo>
                  <a:lnTo>
                    <a:pt x="202667" y="544648"/>
                  </a:lnTo>
                  <a:lnTo>
                    <a:pt x="270223" y="439846"/>
                  </a:lnTo>
                  <a:lnTo>
                    <a:pt x="304001" y="358602"/>
                  </a:lnTo>
                  <a:lnTo>
                    <a:pt x="337779" y="262673"/>
                  </a:lnTo>
                  <a:lnTo>
                    <a:pt x="371557" y="164661"/>
                  </a:lnTo>
                  <a:lnTo>
                    <a:pt x="405335" y="79531"/>
                  </a:lnTo>
                  <a:lnTo>
                    <a:pt x="439113" y="21534"/>
                  </a:lnTo>
                  <a:lnTo>
                    <a:pt x="472891" y="0"/>
                  </a:lnTo>
                  <a:lnTo>
                    <a:pt x="506669" y="15676"/>
                  </a:lnTo>
                  <a:lnTo>
                    <a:pt x="540447" y="60931"/>
                  </a:lnTo>
                  <a:lnTo>
                    <a:pt x="574225" y="125770"/>
                  </a:lnTo>
                  <a:lnTo>
                    <a:pt x="641780" y="274820"/>
                  </a:lnTo>
                  <a:lnTo>
                    <a:pt x="709336" y="399184"/>
                  </a:lnTo>
                  <a:lnTo>
                    <a:pt x="810670" y="527583"/>
                  </a:lnTo>
                  <a:lnTo>
                    <a:pt x="1148450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464359" y="3502634"/>
              <a:ext cx="912004" cy="580639"/>
            </a:xfrm>
            <a:custGeom>
              <a:avLst/>
              <a:pathLst>
                <a:path w="912004" h="580639">
                  <a:moveTo>
                    <a:pt x="0" y="580639"/>
                  </a:moveTo>
                  <a:lnTo>
                    <a:pt x="33777" y="560747"/>
                  </a:lnTo>
                  <a:lnTo>
                    <a:pt x="67555" y="529225"/>
                  </a:lnTo>
                  <a:lnTo>
                    <a:pt x="101333" y="482788"/>
                  </a:lnTo>
                  <a:lnTo>
                    <a:pt x="135111" y="419463"/>
                  </a:lnTo>
                  <a:lnTo>
                    <a:pt x="202667" y="246828"/>
                  </a:lnTo>
                  <a:lnTo>
                    <a:pt x="236445" y="149120"/>
                  </a:lnTo>
                  <a:lnTo>
                    <a:pt x="270223" y="62490"/>
                  </a:lnTo>
                  <a:lnTo>
                    <a:pt x="304001" y="9945"/>
                  </a:lnTo>
                  <a:lnTo>
                    <a:pt x="337779" y="0"/>
                  </a:lnTo>
                  <a:lnTo>
                    <a:pt x="371557" y="22538"/>
                  </a:lnTo>
                  <a:lnTo>
                    <a:pt x="405335" y="66187"/>
                  </a:lnTo>
                  <a:lnTo>
                    <a:pt x="439113" y="116337"/>
                  </a:lnTo>
                  <a:lnTo>
                    <a:pt x="472891" y="164127"/>
                  </a:lnTo>
                  <a:lnTo>
                    <a:pt x="540447" y="242586"/>
                  </a:lnTo>
                  <a:lnTo>
                    <a:pt x="608003" y="304707"/>
                  </a:lnTo>
                  <a:lnTo>
                    <a:pt x="709336" y="410752"/>
                  </a:lnTo>
                  <a:lnTo>
                    <a:pt x="743114" y="445909"/>
                  </a:lnTo>
                  <a:lnTo>
                    <a:pt x="912004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95470" y="3266101"/>
              <a:ext cx="1080894" cy="833731"/>
            </a:xfrm>
            <a:custGeom>
              <a:avLst/>
              <a:pathLst>
                <a:path w="1080894" h="833731">
                  <a:moveTo>
                    <a:pt x="0" y="822764"/>
                  </a:moveTo>
                  <a:lnTo>
                    <a:pt x="67555" y="788762"/>
                  </a:lnTo>
                  <a:lnTo>
                    <a:pt x="135111" y="716221"/>
                  </a:lnTo>
                  <a:lnTo>
                    <a:pt x="168889" y="659855"/>
                  </a:lnTo>
                  <a:lnTo>
                    <a:pt x="202667" y="588883"/>
                  </a:lnTo>
                  <a:lnTo>
                    <a:pt x="270223" y="400109"/>
                  </a:lnTo>
                  <a:lnTo>
                    <a:pt x="304001" y="282795"/>
                  </a:lnTo>
                  <a:lnTo>
                    <a:pt x="337779" y="161004"/>
                  </a:lnTo>
                  <a:lnTo>
                    <a:pt x="371557" y="56892"/>
                  </a:lnTo>
                  <a:lnTo>
                    <a:pt x="405335" y="0"/>
                  </a:lnTo>
                  <a:lnTo>
                    <a:pt x="439113" y="7201"/>
                  </a:lnTo>
                  <a:lnTo>
                    <a:pt x="472891" y="67427"/>
                  </a:lnTo>
                  <a:lnTo>
                    <a:pt x="506669" y="157016"/>
                  </a:lnTo>
                  <a:lnTo>
                    <a:pt x="540447" y="255954"/>
                  </a:lnTo>
                  <a:lnTo>
                    <a:pt x="574225" y="350562"/>
                  </a:lnTo>
                  <a:lnTo>
                    <a:pt x="979560" y="817754"/>
                  </a:lnTo>
                  <a:lnTo>
                    <a:pt x="1080894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203088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5755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73311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507089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540867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574645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608423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642201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675979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709757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743535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777313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844869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2425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137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351538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39533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73311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07089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40867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574645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42201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75979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09757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43535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77313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811091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844869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878647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912425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79981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7536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148870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182648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351538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270644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38200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405755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439533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473311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540867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574645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608423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642201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675979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709757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743535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2777313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811091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844869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250204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351538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537153" y="1200051"/>
              <a:ext cx="200641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537153" y="2363622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537153" y="2122060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537153" y="1880498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537153" y="1638936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537153" y="1397374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54390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1279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88168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505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2194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38835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55724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72613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89502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06391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2328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40169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37153" y="2484403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537153" y="2242841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537153" y="2001279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537153" y="1759717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537153" y="1518155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537153" y="1276593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62835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972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661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13502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3039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472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64169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81058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97947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14836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3172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861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70135" y="1815015"/>
              <a:ext cx="1182228" cy="646228"/>
            </a:xfrm>
            <a:custGeom>
              <a:avLst/>
              <a:pathLst>
                <a:path w="1182228" h="646228">
                  <a:moveTo>
                    <a:pt x="0" y="640222"/>
                  </a:moveTo>
                  <a:lnTo>
                    <a:pt x="67555" y="616189"/>
                  </a:lnTo>
                  <a:lnTo>
                    <a:pt x="101333" y="598473"/>
                  </a:lnTo>
                  <a:lnTo>
                    <a:pt x="168889" y="548010"/>
                  </a:lnTo>
                  <a:lnTo>
                    <a:pt x="270223" y="423127"/>
                  </a:lnTo>
                  <a:lnTo>
                    <a:pt x="337779" y="301584"/>
                  </a:lnTo>
                  <a:lnTo>
                    <a:pt x="371557" y="233000"/>
                  </a:lnTo>
                  <a:lnTo>
                    <a:pt x="405335" y="164953"/>
                  </a:lnTo>
                  <a:lnTo>
                    <a:pt x="472891" y="49918"/>
                  </a:lnTo>
                  <a:lnTo>
                    <a:pt x="506669" y="15402"/>
                  </a:lnTo>
                  <a:lnTo>
                    <a:pt x="540447" y="0"/>
                  </a:lnTo>
                  <a:lnTo>
                    <a:pt x="574225" y="4035"/>
                  </a:lnTo>
                  <a:lnTo>
                    <a:pt x="608003" y="25144"/>
                  </a:lnTo>
                  <a:lnTo>
                    <a:pt x="641780" y="59540"/>
                  </a:lnTo>
                  <a:lnTo>
                    <a:pt x="709336" y="153536"/>
                  </a:lnTo>
                  <a:lnTo>
                    <a:pt x="743114" y="209172"/>
                  </a:lnTo>
                  <a:lnTo>
                    <a:pt x="776892" y="267542"/>
                  </a:lnTo>
                  <a:lnTo>
                    <a:pt x="810670" y="326297"/>
                  </a:lnTo>
                  <a:lnTo>
                    <a:pt x="1013338" y="579674"/>
                  </a:lnTo>
                  <a:lnTo>
                    <a:pt x="1182228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303913" y="1585856"/>
              <a:ext cx="1148450" cy="895033"/>
            </a:xfrm>
            <a:custGeom>
              <a:avLst/>
              <a:pathLst>
                <a:path w="1148450" h="895033">
                  <a:moveTo>
                    <a:pt x="0" y="869714"/>
                  </a:moveTo>
                  <a:lnTo>
                    <a:pt x="135111" y="697462"/>
                  </a:lnTo>
                  <a:lnTo>
                    <a:pt x="168889" y="586079"/>
                  </a:lnTo>
                  <a:lnTo>
                    <a:pt x="202667" y="437595"/>
                  </a:lnTo>
                  <a:lnTo>
                    <a:pt x="236445" y="271288"/>
                  </a:lnTo>
                  <a:lnTo>
                    <a:pt x="270223" y="122318"/>
                  </a:lnTo>
                  <a:lnTo>
                    <a:pt x="304001" y="24172"/>
                  </a:lnTo>
                  <a:lnTo>
                    <a:pt x="337779" y="0"/>
                  </a:lnTo>
                  <a:lnTo>
                    <a:pt x="371557" y="38374"/>
                  </a:lnTo>
                  <a:lnTo>
                    <a:pt x="405335" y="114178"/>
                  </a:lnTo>
                  <a:lnTo>
                    <a:pt x="439113" y="203844"/>
                  </a:lnTo>
                  <a:lnTo>
                    <a:pt x="472891" y="293641"/>
                  </a:lnTo>
                  <a:lnTo>
                    <a:pt x="506669" y="378293"/>
                  </a:lnTo>
                  <a:lnTo>
                    <a:pt x="540447" y="456395"/>
                  </a:lnTo>
                  <a:lnTo>
                    <a:pt x="574225" y="526779"/>
                  </a:lnTo>
                  <a:lnTo>
                    <a:pt x="608003" y="589910"/>
                  </a:lnTo>
                  <a:lnTo>
                    <a:pt x="675558" y="693358"/>
                  </a:lnTo>
                  <a:lnTo>
                    <a:pt x="776892" y="796822"/>
                  </a:lnTo>
                  <a:lnTo>
                    <a:pt x="1148450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763466" y="1610118"/>
              <a:ext cx="1688897" cy="869145"/>
            </a:xfrm>
            <a:custGeom>
              <a:avLst/>
              <a:pathLst>
                <a:path w="1688897" h="869145">
                  <a:moveTo>
                    <a:pt x="0" y="807775"/>
                  </a:moveTo>
                  <a:lnTo>
                    <a:pt x="101333" y="829629"/>
                  </a:lnTo>
                  <a:lnTo>
                    <a:pt x="608003" y="830677"/>
                  </a:lnTo>
                  <a:lnTo>
                    <a:pt x="709336" y="743603"/>
                  </a:lnTo>
                  <a:lnTo>
                    <a:pt x="776892" y="580244"/>
                  </a:lnTo>
                  <a:lnTo>
                    <a:pt x="810670" y="454567"/>
                  </a:lnTo>
                  <a:lnTo>
                    <a:pt x="844448" y="289401"/>
                  </a:lnTo>
                  <a:lnTo>
                    <a:pt x="878226" y="166601"/>
                  </a:lnTo>
                  <a:lnTo>
                    <a:pt x="912004" y="54745"/>
                  </a:lnTo>
                  <a:lnTo>
                    <a:pt x="945782" y="4879"/>
                  </a:lnTo>
                  <a:lnTo>
                    <a:pt x="979560" y="0"/>
                  </a:lnTo>
                  <a:lnTo>
                    <a:pt x="1013338" y="18287"/>
                  </a:lnTo>
                  <a:lnTo>
                    <a:pt x="1047116" y="82626"/>
                  </a:lnTo>
                  <a:lnTo>
                    <a:pt x="1080894" y="153725"/>
                  </a:lnTo>
                  <a:lnTo>
                    <a:pt x="1114672" y="239048"/>
                  </a:lnTo>
                  <a:lnTo>
                    <a:pt x="1148450" y="332553"/>
                  </a:lnTo>
                  <a:lnTo>
                    <a:pt x="1486229" y="835363"/>
                  </a:lnTo>
                  <a:lnTo>
                    <a:pt x="1688897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245309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312865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346643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414199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4515533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583088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616866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650644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718200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751978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785756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819534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853312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887090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954646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988424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5022202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5055980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5258647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427537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279087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414199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447977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481755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515533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54931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583088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616866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650644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684422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718200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751978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785756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819534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853312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887090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4954646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055980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5427537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37386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3839974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4346643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4447977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4515533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454931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4583088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4616866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4650644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684422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718200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751978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785756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819534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853312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887090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24869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5427537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37153" y="2827534"/>
              <a:ext cx="200641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537153" y="3991104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37153" y="3749542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537153" y="3507980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537153" y="3266418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537153" y="3024856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54390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71279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8168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505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2194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38835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55724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72613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89502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506391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2328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40169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537153" y="4111885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537153" y="3870323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537153" y="3628761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537153" y="3387199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537153" y="3145637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537153" y="2904075"/>
              <a:ext cx="2006410" cy="0"/>
            </a:xfrm>
            <a:custGeom>
              <a:avLst/>
              <a:pathLst>
                <a:path w="2006410" h="0">
                  <a:moveTo>
                    <a:pt x="0" y="0"/>
                  </a:moveTo>
                  <a:lnTo>
                    <a:pt x="2006410" y="0"/>
                  </a:lnTo>
                  <a:lnTo>
                    <a:pt x="200641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62835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7972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9661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13502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3039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472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64169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81058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7947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14836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3172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4861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540358" y="3084489"/>
              <a:ext cx="912004" cy="1012881"/>
            </a:xfrm>
            <a:custGeom>
              <a:avLst/>
              <a:pathLst>
                <a:path w="912004" h="1012881">
                  <a:moveTo>
                    <a:pt x="0" y="1004508"/>
                  </a:moveTo>
                  <a:lnTo>
                    <a:pt x="67555" y="758673"/>
                  </a:lnTo>
                  <a:lnTo>
                    <a:pt x="101333" y="400962"/>
                  </a:lnTo>
                  <a:lnTo>
                    <a:pt x="135111" y="64441"/>
                  </a:lnTo>
                  <a:lnTo>
                    <a:pt x="168889" y="0"/>
                  </a:lnTo>
                  <a:lnTo>
                    <a:pt x="202667" y="125267"/>
                  </a:lnTo>
                  <a:lnTo>
                    <a:pt x="270223" y="325827"/>
                  </a:lnTo>
                  <a:lnTo>
                    <a:pt x="304001" y="355877"/>
                  </a:lnTo>
                  <a:lnTo>
                    <a:pt x="337779" y="423393"/>
                  </a:lnTo>
                  <a:lnTo>
                    <a:pt x="371557" y="511610"/>
                  </a:lnTo>
                  <a:lnTo>
                    <a:pt x="439113" y="707201"/>
                  </a:lnTo>
                  <a:lnTo>
                    <a:pt x="608003" y="822097"/>
                  </a:lnTo>
                  <a:lnTo>
                    <a:pt x="641780" y="810315"/>
                  </a:lnTo>
                  <a:lnTo>
                    <a:pt x="675558" y="809709"/>
                  </a:lnTo>
                  <a:lnTo>
                    <a:pt x="709336" y="831301"/>
                  </a:lnTo>
                  <a:lnTo>
                    <a:pt x="912004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506581" y="3480162"/>
              <a:ext cx="945782" cy="612775"/>
            </a:xfrm>
            <a:custGeom>
              <a:avLst/>
              <a:pathLst>
                <a:path w="945782" h="612775">
                  <a:moveTo>
                    <a:pt x="0" y="588846"/>
                  </a:moveTo>
                  <a:lnTo>
                    <a:pt x="33777" y="556339"/>
                  </a:lnTo>
                  <a:lnTo>
                    <a:pt x="101333" y="434898"/>
                  </a:lnTo>
                  <a:lnTo>
                    <a:pt x="135111" y="354970"/>
                  </a:lnTo>
                  <a:lnTo>
                    <a:pt x="236445" y="118090"/>
                  </a:lnTo>
                  <a:lnTo>
                    <a:pt x="270223" y="44698"/>
                  </a:lnTo>
                  <a:lnTo>
                    <a:pt x="304001" y="0"/>
                  </a:lnTo>
                  <a:lnTo>
                    <a:pt x="337779" y="6447"/>
                  </a:lnTo>
                  <a:lnTo>
                    <a:pt x="371557" y="57091"/>
                  </a:lnTo>
                  <a:lnTo>
                    <a:pt x="405335" y="131867"/>
                  </a:lnTo>
                  <a:lnTo>
                    <a:pt x="439113" y="212192"/>
                  </a:lnTo>
                  <a:lnTo>
                    <a:pt x="709336" y="562004"/>
                  </a:lnTo>
                  <a:lnTo>
                    <a:pt x="844448" y="598196"/>
                  </a:lnTo>
                  <a:lnTo>
                    <a:pt x="945782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0135" y="3429323"/>
              <a:ext cx="1182228" cy="657538"/>
            </a:xfrm>
            <a:custGeom>
              <a:avLst/>
              <a:pathLst>
                <a:path w="1182228" h="657538">
                  <a:moveTo>
                    <a:pt x="0" y="657538"/>
                  </a:moveTo>
                  <a:lnTo>
                    <a:pt x="67555" y="640235"/>
                  </a:lnTo>
                  <a:lnTo>
                    <a:pt x="101333" y="628082"/>
                  </a:lnTo>
                  <a:lnTo>
                    <a:pt x="202667" y="571768"/>
                  </a:lnTo>
                  <a:lnTo>
                    <a:pt x="304001" y="466408"/>
                  </a:lnTo>
                  <a:lnTo>
                    <a:pt x="371557" y="352350"/>
                  </a:lnTo>
                  <a:lnTo>
                    <a:pt x="405335" y="282613"/>
                  </a:lnTo>
                  <a:lnTo>
                    <a:pt x="472891" y="137411"/>
                  </a:lnTo>
                  <a:lnTo>
                    <a:pt x="506669" y="72218"/>
                  </a:lnTo>
                  <a:lnTo>
                    <a:pt x="540447" y="23784"/>
                  </a:lnTo>
                  <a:lnTo>
                    <a:pt x="574225" y="0"/>
                  </a:lnTo>
                  <a:lnTo>
                    <a:pt x="608003" y="2943"/>
                  </a:lnTo>
                  <a:lnTo>
                    <a:pt x="641780" y="31458"/>
                  </a:lnTo>
                  <a:lnTo>
                    <a:pt x="675558" y="82517"/>
                  </a:lnTo>
                  <a:lnTo>
                    <a:pt x="709336" y="150524"/>
                  </a:lnTo>
                  <a:lnTo>
                    <a:pt x="776892" y="298346"/>
                  </a:lnTo>
                  <a:lnTo>
                    <a:pt x="979560" y="562374"/>
                  </a:lnTo>
                  <a:lnTo>
                    <a:pt x="1182228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4515533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4583088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4616866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4650644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4684422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4718200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4785756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4819534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4853312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4887090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4954646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5123536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157314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191091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5224869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427537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4481755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4515533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4583088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4616866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4718200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4751978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4785756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4819534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4853312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4887090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4920868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191091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5326203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427537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4245309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4312865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4346643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4447977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454931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4616866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4650644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4718200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4751978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4785756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4819534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4853312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4887090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4920868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4954646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5022202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5224869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5427537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1461154" y="2611471"/>
              <a:ext cx="200641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tx375"/>
            <p:cNvSpPr/>
            <p:nvPr/>
          </p:nvSpPr>
          <p:spPr>
            <a:xfrm>
              <a:off x="2425342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77" name="rc376"/>
            <p:cNvSpPr/>
            <p:nvPr/>
          </p:nvSpPr>
          <p:spPr>
            <a:xfrm>
              <a:off x="3537153" y="2611471"/>
              <a:ext cx="200641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tx377"/>
            <p:cNvSpPr/>
            <p:nvPr/>
          </p:nvSpPr>
          <p:spPr>
            <a:xfrm>
              <a:off x="4497330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79" name="rc378"/>
            <p:cNvSpPr/>
            <p:nvPr/>
          </p:nvSpPr>
          <p:spPr>
            <a:xfrm>
              <a:off x="1461154" y="983989"/>
              <a:ext cx="200641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tx379"/>
            <p:cNvSpPr/>
            <p:nvPr/>
          </p:nvSpPr>
          <p:spPr>
            <a:xfrm>
              <a:off x="2426133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81" name="rc380"/>
            <p:cNvSpPr/>
            <p:nvPr/>
          </p:nvSpPr>
          <p:spPr>
            <a:xfrm>
              <a:off x="3537153" y="983989"/>
              <a:ext cx="200641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tx381"/>
            <p:cNvSpPr/>
            <p:nvPr/>
          </p:nvSpPr>
          <p:spPr>
            <a:xfrm>
              <a:off x="4502023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83" name="pl382"/>
            <p:cNvSpPr/>
            <p:nvPr/>
          </p:nvSpPr>
          <p:spPr>
            <a:xfrm>
              <a:off x="15523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17212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18901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0590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2279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396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5656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345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347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07236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241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4101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tx394"/>
            <p:cNvSpPr/>
            <p:nvPr/>
          </p:nvSpPr>
          <p:spPr>
            <a:xfrm>
              <a:off x="151680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1685692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18190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198791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215680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232569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24945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26634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283236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00125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70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390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407" name="pl406"/>
            <p:cNvSpPr/>
            <p:nvPr/>
          </p:nvSpPr>
          <p:spPr>
            <a:xfrm>
              <a:off x="36283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7972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39661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1350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3039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472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64169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81058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97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1483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3172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486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tx418"/>
            <p:cNvSpPr/>
            <p:nvPr/>
          </p:nvSpPr>
          <p:spPr>
            <a:xfrm>
              <a:off x="359280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76169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8950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0639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2328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4016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57058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73947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90836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507725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52461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54150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437" name="pl436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tx442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449" name="pl448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tx454"/>
            <p:cNvSpPr/>
            <p:nvPr/>
          </p:nvSpPr>
          <p:spPr>
            <a:xfrm>
              <a:off x="3372891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456" name="tx455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457" name="rc456"/>
            <p:cNvSpPr/>
            <p:nvPr/>
          </p:nvSpPr>
          <p:spPr>
            <a:xfrm>
              <a:off x="5682742" y="1198138"/>
              <a:ext cx="648468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tx457"/>
            <p:cNvSpPr/>
            <p:nvPr/>
          </p:nvSpPr>
          <p:spPr>
            <a:xfrm>
              <a:off x="5752331" y="1282257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459" name="rc458"/>
            <p:cNvSpPr/>
            <p:nvPr/>
          </p:nvSpPr>
          <p:spPr>
            <a:xfrm>
              <a:off x="5752331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77427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837233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752331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77427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5837233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752331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77427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5837233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752331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77427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5837233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752331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77427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5837233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752331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77427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5837233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752331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77427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5837233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752331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77427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837233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752331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77427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837233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752331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77427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837233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752331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77427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837233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752331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77427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837233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tx494"/>
            <p:cNvSpPr/>
            <p:nvPr/>
          </p:nvSpPr>
          <p:spPr>
            <a:xfrm>
              <a:off x="6041376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6041376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6041376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6041376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6041376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6041376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6041376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6041376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6041376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6041376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6041376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6041376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2025-02-17T13:58:09Z</dcterms:modified>
  <cp:category/>
</cp:coreProperties>
</file>