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25418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24198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22979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21759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0539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193195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180997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6879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660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4440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3220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3182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0990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8799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6607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4416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42225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60033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77842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95650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34592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1267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49076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4808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589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2369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21149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9929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87096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17489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16269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15050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13830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2610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2086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79895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7703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155122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320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51129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68937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86746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04555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2363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40172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20866" y="1261044"/>
              <a:ext cx="1869897" cy="426946"/>
            </a:xfrm>
            <a:custGeom>
              <a:avLst/>
              <a:pathLst>
                <a:path w="1869897" h="426946">
                  <a:moveTo>
                    <a:pt x="0" y="0"/>
                  </a:moveTo>
                  <a:lnTo>
                    <a:pt x="961661" y="0"/>
                  </a:lnTo>
                  <a:lnTo>
                    <a:pt x="961661" y="12198"/>
                  </a:lnTo>
                  <a:lnTo>
                    <a:pt x="1068513" y="12198"/>
                  </a:lnTo>
                  <a:lnTo>
                    <a:pt x="1068513" y="24396"/>
                  </a:lnTo>
                  <a:lnTo>
                    <a:pt x="1104130" y="24396"/>
                  </a:lnTo>
                  <a:lnTo>
                    <a:pt x="1104130" y="36595"/>
                  </a:lnTo>
                  <a:lnTo>
                    <a:pt x="1139747" y="36595"/>
                  </a:lnTo>
                  <a:lnTo>
                    <a:pt x="1139747" y="48793"/>
                  </a:lnTo>
                  <a:lnTo>
                    <a:pt x="1175364" y="48793"/>
                  </a:lnTo>
                  <a:lnTo>
                    <a:pt x="1175364" y="60992"/>
                  </a:lnTo>
                  <a:lnTo>
                    <a:pt x="1210981" y="60992"/>
                  </a:lnTo>
                  <a:lnTo>
                    <a:pt x="1210981" y="73190"/>
                  </a:lnTo>
                  <a:lnTo>
                    <a:pt x="1246598" y="73190"/>
                  </a:lnTo>
                  <a:lnTo>
                    <a:pt x="1246598" y="85389"/>
                  </a:lnTo>
                  <a:lnTo>
                    <a:pt x="1282215" y="85389"/>
                  </a:lnTo>
                  <a:lnTo>
                    <a:pt x="1282215" y="134183"/>
                  </a:lnTo>
                  <a:lnTo>
                    <a:pt x="1317832" y="134183"/>
                  </a:lnTo>
                  <a:lnTo>
                    <a:pt x="1317832" y="182976"/>
                  </a:lnTo>
                  <a:lnTo>
                    <a:pt x="1353449" y="182976"/>
                  </a:lnTo>
                  <a:lnTo>
                    <a:pt x="1353449" y="207373"/>
                  </a:lnTo>
                  <a:lnTo>
                    <a:pt x="1389066" y="207373"/>
                  </a:lnTo>
                  <a:lnTo>
                    <a:pt x="1389066" y="243969"/>
                  </a:lnTo>
                  <a:lnTo>
                    <a:pt x="1424684" y="243969"/>
                  </a:lnTo>
                  <a:lnTo>
                    <a:pt x="1424684" y="268366"/>
                  </a:lnTo>
                  <a:lnTo>
                    <a:pt x="1460301" y="268366"/>
                  </a:lnTo>
                  <a:lnTo>
                    <a:pt x="1460301" y="292763"/>
                  </a:lnTo>
                  <a:lnTo>
                    <a:pt x="1531535" y="292763"/>
                  </a:lnTo>
                  <a:lnTo>
                    <a:pt x="1531535" y="304961"/>
                  </a:lnTo>
                  <a:lnTo>
                    <a:pt x="1602769" y="304961"/>
                  </a:lnTo>
                  <a:lnTo>
                    <a:pt x="1602769" y="341556"/>
                  </a:lnTo>
                  <a:lnTo>
                    <a:pt x="1674003" y="341556"/>
                  </a:lnTo>
                  <a:lnTo>
                    <a:pt x="1674003" y="378152"/>
                  </a:lnTo>
                  <a:lnTo>
                    <a:pt x="1709620" y="378152"/>
                  </a:lnTo>
                  <a:lnTo>
                    <a:pt x="1709620" y="402549"/>
                  </a:lnTo>
                  <a:lnTo>
                    <a:pt x="1745237" y="402549"/>
                  </a:lnTo>
                  <a:lnTo>
                    <a:pt x="1745237" y="414747"/>
                  </a:lnTo>
                  <a:lnTo>
                    <a:pt x="1780855" y="414747"/>
                  </a:lnTo>
                  <a:lnTo>
                    <a:pt x="1780855" y="426946"/>
                  </a:lnTo>
                  <a:lnTo>
                    <a:pt x="1869897" y="42694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20866" y="1261044"/>
              <a:ext cx="1869897" cy="463541"/>
            </a:xfrm>
            <a:custGeom>
              <a:avLst/>
              <a:pathLst>
                <a:path w="1869897" h="463541">
                  <a:moveTo>
                    <a:pt x="0" y="0"/>
                  </a:moveTo>
                  <a:lnTo>
                    <a:pt x="926044" y="0"/>
                  </a:lnTo>
                  <a:lnTo>
                    <a:pt x="926044" y="12198"/>
                  </a:lnTo>
                  <a:lnTo>
                    <a:pt x="961661" y="12198"/>
                  </a:lnTo>
                  <a:lnTo>
                    <a:pt x="961661" y="36595"/>
                  </a:lnTo>
                  <a:lnTo>
                    <a:pt x="1068513" y="36595"/>
                  </a:lnTo>
                  <a:lnTo>
                    <a:pt x="1068513" y="60992"/>
                  </a:lnTo>
                  <a:lnTo>
                    <a:pt x="1104130" y="60992"/>
                  </a:lnTo>
                  <a:lnTo>
                    <a:pt x="1104130" y="85389"/>
                  </a:lnTo>
                  <a:lnTo>
                    <a:pt x="1139747" y="85389"/>
                  </a:lnTo>
                  <a:lnTo>
                    <a:pt x="1139747" y="158579"/>
                  </a:lnTo>
                  <a:lnTo>
                    <a:pt x="1175364" y="158579"/>
                  </a:lnTo>
                  <a:lnTo>
                    <a:pt x="1175364" y="207373"/>
                  </a:lnTo>
                  <a:lnTo>
                    <a:pt x="1210981" y="207373"/>
                  </a:lnTo>
                  <a:lnTo>
                    <a:pt x="1210981" y="243969"/>
                  </a:lnTo>
                  <a:lnTo>
                    <a:pt x="1246598" y="243969"/>
                  </a:lnTo>
                  <a:lnTo>
                    <a:pt x="1246598" y="304961"/>
                  </a:lnTo>
                  <a:lnTo>
                    <a:pt x="1282215" y="304961"/>
                  </a:lnTo>
                  <a:lnTo>
                    <a:pt x="1282215" y="365953"/>
                  </a:lnTo>
                  <a:lnTo>
                    <a:pt x="1317832" y="365953"/>
                  </a:lnTo>
                  <a:lnTo>
                    <a:pt x="1317832" y="390350"/>
                  </a:lnTo>
                  <a:lnTo>
                    <a:pt x="1353449" y="390350"/>
                  </a:lnTo>
                  <a:lnTo>
                    <a:pt x="1353449" y="402549"/>
                  </a:lnTo>
                  <a:lnTo>
                    <a:pt x="1389066" y="402549"/>
                  </a:lnTo>
                  <a:lnTo>
                    <a:pt x="1389066" y="414747"/>
                  </a:lnTo>
                  <a:lnTo>
                    <a:pt x="1424684" y="414747"/>
                  </a:lnTo>
                  <a:lnTo>
                    <a:pt x="1424684" y="439144"/>
                  </a:lnTo>
                  <a:lnTo>
                    <a:pt x="1674003" y="439144"/>
                  </a:lnTo>
                  <a:lnTo>
                    <a:pt x="1674003" y="451343"/>
                  </a:lnTo>
                  <a:lnTo>
                    <a:pt x="1709620" y="451343"/>
                  </a:lnTo>
                  <a:lnTo>
                    <a:pt x="1709620" y="463541"/>
                  </a:lnTo>
                  <a:lnTo>
                    <a:pt x="1869897" y="463541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20866" y="1261044"/>
              <a:ext cx="1869897" cy="402549"/>
            </a:xfrm>
            <a:custGeom>
              <a:avLst/>
              <a:pathLst>
                <a:path w="1869897" h="402549">
                  <a:moveTo>
                    <a:pt x="0" y="0"/>
                  </a:moveTo>
                  <a:lnTo>
                    <a:pt x="819193" y="0"/>
                  </a:lnTo>
                  <a:lnTo>
                    <a:pt x="819193" y="12198"/>
                  </a:lnTo>
                  <a:lnTo>
                    <a:pt x="926044" y="12198"/>
                  </a:lnTo>
                  <a:lnTo>
                    <a:pt x="926044" y="60992"/>
                  </a:lnTo>
                  <a:lnTo>
                    <a:pt x="961661" y="60992"/>
                  </a:lnTo>
                  <a:lnTo>
                    <a:pt x="961661" y="73190"/>
                  </a:lnTo>
                  <a:lnTo>
                    <a:pt x="1032895" y="73190"/>
                  </a:lnTo>
                  <a:lnTo>
                    <a:pt x="1032895" y="85389"/>
                  </a:lnTo>
                  <a:lnTo>
                    <a:pt x="1104130" y="85389"/>
                  </a:lnTo>
                  <a:lnTo>
                    <a:pt x="1104130" y="97587"/>
                  </a:lnTo>
                  <a:lnTo>
                    <a:pt x="1139747" y="97587"/>
                  </a:lnTo>
                  <a:lnTo>
                    <a:pt x="1139747" y="109786"/>
                  </a:lnTo>
                  <a:lnTo>
                    <a:pt x="1175364" y="109786"/>
                  </a:lnTo>
                  <a:lnTo>
                    <a:pt x="1175364" y="121984"/>
                  </a:lnTo>
                  <a:lnTo>
                    <a:pt x="1210981" y="121984"/>
                  </a:lnTo>
                  <a:lnTo>
                    <a:pt x="1210981" y="146381"/>
                  </a:lnTo>
                  <a:lnTo>
                    <a:pt x="1246598" y="146381"/>
                  </a:lnTo>
                  <a:lnTo>
                    <a:pt x="1246598" y="170778"/>
                  </a:lnTo>
                  <a:lnTo>
                    <a:pt x="1282215" y="170778"/>
                  </a:lnTo>
                  <a:lnTo>
                    <a:pt x="1282215" y="195175"/>
                  </a:lnTo>
                  <a:lnTo>
                    <a:pt x="1317832" y="195175"/>
                  </a:lnTo>
                  <a:lnTo>
                    <a:pt x="1317832" y="219572"/>
                  </a:lnTo>
                  <a:lnTo>
                    <a:pt x="1424684" y="219572"/>
                  </a:lnTo>
                  <a:lnTo>
                    <a:pt x="1424684" y="243969"/>
                  </a:lnTo>
                  <a:lnTo>
                    <a:pt x="1531535" y="243969"/>
                  </a:lnTo>
                  <a:lnTo>
                    <a:pt x="1531535" y="256167"/>
                  </a:lnTo>
                  <a:lnTo>
                    <a:pt x="1567152" y="256167"/>
                  </a:lnTo>
                  <a:lnTo>
                    <a:pt x="1567152" y="280564"/>
                  </a:lnTo>
                  <a:lnTo>
                    <a:pt x="1602769" y="280564"/>
                  </a:lnTo>
                  <a:lnTo>
                    <a:pt x="1602769" y="317159"/>
                  </a:lnTo>
                  <a:lnTo>
                    <a:pt x="1638386" y="317159"/>
                  </a:lnTo>
                  <a:lnTo>
                    <a:pt x="1638386" y="329358"/>
                  </a:lnTo>
                  <a:lnTo>
                    <a:pt x="1709620" y="329358"/>
                  </a:lnTo>
                  <a:lnTo>
                    <a:pt x="1709620" y="365953"/>
                  </a:lnTo>
                  <a:lnTo>
                    <a:pt x="1745237" y="365953"/>
                  </a:lnTo>
                  <a:lnTo>
                    <a:pt x="1745237" y="390350"/>
                  </a:lnTo>
                  <a:lnTo>
                    <a:pt x="1780855" y="390350"/>
                  </a:lnTo>
                  <a:lnTo>
                    <a:pt x="1780855" y="402549"/>
                  </a:lnTo>
                  <a:lnTo>
                    <a:pt x="1869897" y="402549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5"/>
            <p:cNvSpPr/>
            <p:nvPr/>
          </p:nvSpPr>
          <p:spPr>
            <a:xfrm>
              <a:off x="3471038" y="16332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471038" y="168204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471038" y="16088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9" name="rc58"/>
            <p:cNvSpPr/>
            <p:nvPr/>
          </p:nvSpPr>
          <p:spPr>
            <a:xfrm>
              <a:off x="1531823" y="2827534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31823" y="41693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31823" y="40473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31823" y="39253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31823" y="38034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531823" y="36814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531823" y="355944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531823" y="343745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31823" y="33154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31823" y="31934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31823" y="30715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31823" y="29495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28275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3182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70990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88799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06607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24416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2225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60033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77842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5650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134592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31267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49076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531823" y="41083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531823" y="39863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531823" y="38644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31823" y="37424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531823" y="36204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531823" y="349844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531823" y="33764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531823" y="32544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531823" y="31324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531823" y="30105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31823" y="28885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62086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79895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97703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155122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33320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51129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68937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86746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04555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22363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40172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20866" y="2888526"/>
              <a:ext cx="1869897" cy="329358"/>
            </a:xfrm>
            <a:custGeom>
              <a:avLst/>
              <a:pathLst>
                <a:path w="1869897" h="329358">
                  <a:moveTo>
                    <a:pt x="0" y="0"/>
                  </a:moveTo>
                  <a:lnTo>
                    <a:pt x="712342" y="0"/>
                  </a:lnTo>
                  <a:lnTo>
                    <a:pt x="712342" y="12198"/>
                  </a:lnTo>
                  <a:lnTo>
                    <a:pt x="926044" y="12198"/>
                  </a:lnTo>
                  <a:lnTo>
                    <a:pt x="926044" y="24396"/>
                  </a:lnTo>
                  <a:lnTo>
                    <a:pt x="997278" y="24396"/>
                  </a:lnTo>
                  <a:lnTo>
                    <a:pt x="997278" y="36595"/>
                  </a:lnTo>
                  <a:lnTo>
                    <a:pt x="1032895" y="36595"/>
                  </a:lnTo>
                  <a:lnTo>
                    <a:pt x="1032895" y="48793"/>
                  </a:lnTo>
                  <a:lnTo>
                    <a:pt x="1068513" y="48793"/>
                  </a:lnTo>
                  <a:lnTo>
                    <a:pt x="1068513" y="85389"/>
                  </a:lnTo>
                  <a:lnTo>
                    <a:pt x="1104130" y="85389"/>
                  </a:lnTo>
                  <a:lnTo>
                    <a:pt x="1104130" y="121984"/>
                  </a:lnTo>
                  <a:lnTo>
                    <a:pt x="1139747" y="121984"/>
                  </a:lnTo>
                  <a:lnTo>
                    <a:pt x="1139747" y="134183"/>
                  </a:lnTo>
                  <a:lnTo>
                    <a:pt x="1175364" y="134183"/>
                  </a:lnTo>
                  <a:lnTo>
                    <a:pt x="1175364" y="182976"/>
                  </a:lnTo>
                  <a:lnTo>
                    <a:pt x="1210981" y="182976"/>
                  </a:lnTo>
                  <a:lnTo>
                    <a:pt x="1210981" y="207373"/>
                  </a:lnTo>
                  <a:lnTo>
                    <a:pt x="1246598" y="207373"/>
                  </a:lnTo>
                  <a:lnTo>
                    <a:pt x="1246598" y="231770"/>
                  </a:lnTo>
                  <a:lnTo>
                    <a:pt x="1282215" y="231770"/>
                  </a:lnTo>
                  <a:lnTo>
                    <a:pt x="1282215" y="256167"/>
                  </a:lnTo>
                  <a:lnTo>
                    <a:pt x="1317832" y="256167"/>
                  </a:lnTo>
                  <a:lnTo>
                    <a:pt x="1317832" y="280564"/>
                  </a:lnTo>
                  <a:lnTo>
                    <a:pt x="1389066" y="280564"/>
                  </a:lnTo>
                  <a:lnTo>
                    <a:pt x="1389066" y="292763"/>
                  </a:lnTo>
                  <a:lnTo>
                    <a:pt x="1460301" y="292763"/>
                  </a:lnTo>
                  <a:lnTo>
                    <a:pt x="1460301" y="317159"/>
                  </a:lnTo>
                  <a:lnTo>
                    <a:pt x="1567152" y="317159"/>
                  </a:lnTo>
                  <a:lnTo>
                    <a:pt x="1567152" y="329358"/>
                  </a:lnTo>
                  <a:lnTo>
                    <a:pt x="1869897" y="329358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20866" y="2888526"/>
              <a:ext cx="1869897" cy="365953"/>
            </a:xfrm>
            <a:custGeom>
              <a:avLst/>
              <a:pathLst>
                <a:path w="1869897" h="365953">
                  <a:moveTo>
                    <a:pt x="0" y="0"/>
                  </a:moveTo>
                  <a:lnTo>
                    <a:pt x="961661" y="0"/>
                  </a:lnTo>
                  <a:lnTo>
                    <a:pt x="961661" y="12198"/>
                  </a:lnTo>
                  <a:lnTo>
                    <a:pt x="997278" y="12198"/>
                  </a:lnTo>
                  <a:lnTo>
                    <a:pt x="997278" y="24396"/>
                  </a:lnTo>
                  <a:lnTo>
                    <a:pt x="1032895" y="24396"/>
                  </a:lnTo>
                  <a:lnTo>
                    <a:pt x="1032895" y="36595"/>
                  </a:lnTo>
                  <a:lnTo>
                    <a:pt x="1068513" y="36595"/>
                  </a:lnTo>
                  <a:lnTo>
                    <a:pt x="1068513" y="48793"/>
                  </a:lnTo>
                  <a:lnTo>
                    <a:pt x="1104130" y="48793"/>
                  </a:lnTo>
                  <a:lnTo>
                    <a:pt x="1104130" y="60992"/>
                  </a:lnTo>
                  <a:lnTo>
                    <a:pt x="1175364" y="60992"/>
                  </a:lnTo>
                  <a:lnTo>
                    <a:pt x="1175364" y="85389"/>
                  </a:lnTo>
                  <a:lnTo>
                    <a:pt x="1210981" y="85389"/>
                  </a:lnTo>
                  <a:lnTo>
                    <a:pt x="1210981" y="97587"/>
                  </a:lnTo>
                  <a:lnTo>
                    <a:pt x="1246598" y="97587"/>
                  </a:lnTo>
                  <a:lnTo>
                    <a:pt x="1246598" y="158579"/>
                  </a:lnTo>
                  <a:lnTo>
                    <a:pt x="1282215" y="158579"/>
                  </a:lnTo>
                  <a:lnTo>
                    <a:pt x="1282215" y="182976"/>
                  </a:lnTo>
                  <a:lnTo>
                    <a:pt x="1317832" y="182976"/>
                  </a:lnTo>
                  <a:lnTo>
                    <a:pt x="1317832" y="207373"/>
                  </a:lnTo>
                  <a:lnTo>
                    <a:pt x="1353449" y="207373"/>
                  </a:lnTo>
                  <a:lnTo>
                    <a:pt x="1353449" y="243969"/>
                  </a:lnTo>
                  <a:lnTo>
                    <a:pt x="1389066" y="243969"/>
                  </a:lnTo>
                  <a:lnTo>
                    <a:pt x="1389066" y="256167"/>
                  </a:lnTo>
                  <a:lnTo>
                    <a:pt x="1424684" y="256167"/>
                  </a:lnTo>
                  <a:lnTo>
                    <a:pt x="1424684" y="268366"/>
                  </a:lnTo>
                  <a:lnTo>
                    <a:pt x="1460301" y="268366"/>
                  </a:lnTo>
                  <a:lnTo>
                    <a:pt x="1460301" y="280564"/>
                  </a:lnTo>
                  <a:lnTo>
                    <a:pt x="1531535" y="280564"/>
                  </a:lnTo>
                  <a:lnTo>
                    <a:pt x="1531535" y="292763"/>
                  </a:lnTo>
                  <a:lnTo>
                    <a:pt x="1602769" y="292763"/>
                  </a:lnTo>
                  <a:lnTo>
                    <a:pt x="1602769" y="329358"/>
                  </a:lnTo>
                  <a:lnTo>
                    <a:pt x="1709620" y="329358"/>
                  </a:lnTo>
                  <a:lnTo>
                    <a:pt x="1709620" y="341556"/>
                  </a:lnTo>
                  <a:lnTo>
                    <a:pt x="1745237" y="341556"/>
                  </a:lnTo>
                  <a:lnTo>
                    <a:pt x="1745237" y="365953"/>
                  </a:lnTo>
                  <a:lnTo>
                    <a:pt x="1869897" y="365953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20866" y="2888526"/>
              <a:ext cx="1869897" cy="378152"/>
            </a:xfrm>
            <a:custGeom>
              <a:avLst/>
              <a:pathLst>
                <a:path w="1869897" h="378152">
                  <a:moveTo>
                    <a:pt x="0" y="0"/>
                  </a:moveTo>
                  <a:lnTo>
                    <a:pt x="783576" y="0"/>
                  </a:lnTo>
                  <a:lnTo>
                    <a:pt x="783576" y="12198"/>
                  </a:lnTo>
                  <a:lnTo>
                    <a:pt x="854810" y="12198"/>
                  </a:lnTo>
                  <a:lnTo>
                    <a:pt x="854810" y="24396"/>
                  </a:lnTo>
                  <a:lnTo>
                    <a:pt x="926044" y="24396"/>
                  </a:lnTo>
                  <a:lnTo>
                    <a:pt x="926044" y="36595"/>
                  </a:lnTo>
                  <a:lnTo>
                    <a:pt x="961661" y="36595"/>
                  </a:lnTo>
                  <a:lnTo>
                    <a:pt x="961661" y="60992"/>
                  </a:lnTo>
                  <a:lnTo>
                    <a:pt x="997278" y="60992"/>
                  </a:lnTo>
                  <a:lnTo>
                    <a:pt x="997278" y="73190"/>
                  </a:lnTo>
                  <a:lnTo>
                    <a:pt x="1068513" y="73190"/>
                  </a:lnTo>
                  <a:lnTo>
                    <a:pt x="1068513" y="85389"/>
                  </a:lnTo>
                  <a:lnTo>
                    <a:pt x="1104130" y="85389"/>
                  </a:lnTo>
                  <a:lnTo>
                    <a:pt x="1104130" y="121984"/>
                  </a:lnTo>
                  <a:lnTo>
                    <a:pt x="1139747" y="121984"/>
                  </a:lnTo>
                  <a:lnTo>
                    <a:pt x="1139747" y="134183"/>
                  </a:lnTo>
                  <a:lnTo>
                    <a:pt x="1175364" y="134183"/>
                  </a:lnTo>
                  <a:lnTo>
                    <a:pt x="1175364" y="195175"/>
                  </a:lnTo>
                  <a:lnTo>
                    <a:pt x="1210981" y="195175"/>
                  </a:lnTo>
                  <a:lnTo>
                    <a:pt x="1210981" y="256167"/>
                  </a:lnTo>
                  <a:lnTo>
                    <a:pt x="1246598" y="256167"/>
                  </a:lnTo>
                  <a:lnTo>
                    <a:pt x="1246598" y="292763"/>
                  </a:lnTo>
                  <a:lnTo>
                    <a:pt x="1282215" y="292763"/>
                  </a:lnTo>
                  <a:lnTo>
                    <a:pt x="1282215" y="317159"/>
                  </a:lnTo>
                  <a:lnTo>
                    <a:pt x="1317832" y="317159"/>
                  </a:lnTo>
                  <a:lnTo>
                    <a:pt x="1317832" y="341556"/>
                  </a:lnTo>
                  <a:lnTo>
                    <a:pt x="1353449" y="341556"/>
                  </a:lnTo>
                  <a:lnTo>
                    <a:pt x="1353449" y="353755"/>
                  </a:lnTo>
                  <a:lnTo>
                    <a:pt x="1389066" y="353755"/>
                  </a:lnTo>
                  <a:lnTo>
                    <a:pt x="1389066" y="365953"/>
                  </a:lnTo>
                  <a:lnTo>
                    <a:pt x="1816472" y="365953"/>
                  </a:lnTo>
                  <a:lnTo>
                    <a:pt x="1816472" y="378152"/>
                  </a:lnTo>
                  <a:lnTo>
                    <a:pt x="1869897" y="3781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3471038" y="31631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471038" y="31997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471038" y="32119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2" name="rc111"/>
            <p:cNvSpPr/>
            <p:nvPr/>
          </p:nvSpPr>
          <p:spPr>
            <a:xfrm>
              <a:off x="3560353" y="1200051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560353" y="25418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560353" y="24198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560353" y="22979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560353" y="21759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560353" y="20539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560353" y="193195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560353" y="180997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560353" y="16879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560353" y="15660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560353" y="14440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560353" y="13220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560353" y="12000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56035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73843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91652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409460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427269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45078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462886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80695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98503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163122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34120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51929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560353" y="24808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60353" y="23589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560353" y="22369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560353" y="21149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560353" y="19929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560353" y="187096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560353" y="17489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560353" y="16269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560353" y="15050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560353" y="13830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560353" y="12610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64939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82748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400556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4183652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436173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453982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471790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489599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507407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525216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543025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649395" y="1261044"/>
              <a:ext cx="1869897" cy="451343"/>
            </a:xfrm>
            <a:custGeom>
              <a:avLst/>
              <a:pathLst>
                <a:path w="1869897" h="451343">
                  <a:moveTo>
                    <a:pt x="0" y="0"/>
                  </a:moveTo>
                  <a:lnTo>
                    <a:pt x="0" y="0"/>
                  </a:lnTo>
                  <a:lnTo>
                    <a:pt x="0" y="12198"/>
                  </a:lnTo>
                  <a:lnTo>
                    <a:pt x="676724" y="12198"/>
                  </a:lnTo>
                  <a:lnTo>
                    <a:pt x="676724" y="24396"/>
                  </a:lnTo>
                  <a:lnTo>
                    <a:pt x="747959" y="24396"/>
                  </a:lnTo>
                  <a:lnTo>
                    <a:pt x="747959" y="36595"/>
                  </a:lnTo>
                  <a:lnTo>
                    <a:pt x="783576" y="36595"/>
                  </a:lnTo>
                  <a:lnTo>
                    <a:pt x="783576" y="48793"/>
                  </a:lnTo>
                  <a:lnTo>
                    <a:pt x="854810" y="48793"/>
                  </a:lnTo>
                  <a:lnTo>
                    <a:pt x="854810" y="60992"/>
                  </a:lnTo>
                  <a:lnTo>
                    <a:pt x="961661" y="60992"/>
                  </a:lnTo>
                  <a:lnTo>
                    <a:pt x="961661" y="85389"/>
                  </a:lnTo>
                  <a:lnTo>
                    <a:pt x="1032895" y="85389"/>
                  </a:lnTo>
                  <a:lnTo>
                    <a:pt x="1032895" y="97587"/>
                  </a:lnTo>
                  <a:lnTo>
                    <a:pt x="1068513" y="97587"/>
                  </a:lnTo>
                  <a:lnTo>
                    <a:pt x="1068513" y="158579"/>
                  </a:lnTo>
                  <a:lnTo>
                    <a:pt x="1104130" y="158579"/>
                  </a:lnTo>
                  <a:lnTo>
                    <a:pt x="1104130" y="170778"/>
                  </a:lnTo>
                  <a:lnTo>
                    <a:pt x="1175364" y="170778"/>
                  </a:lnTo>
                  <a:lnTo>
                    <a:pt x="1175364" y="219572"/>
                  </a:lnTo>
                  <a:lnTo>
                    <a:pt x="1210981" y="219572"/>
                  </a:lnTo>
                  <a:lnTo>
                    <a:pt x="1210981" y="256167"/>
                  </a:lnTo>
                  <a:lnTo>
                    <a:pt x="1246598" y="256167"/>
                  </a:lnTo>
                  <a:lnTo>
                    <a:pt x="1246598" y="292763"/>
                  </a:lnTo>
                  <a:lnTo>
                    <a:pt x="1282215" y="292763"/>
                  </a:lnTo>
                  <a:lnTo>
                    <a:pt x="1282215" y="317159"/>
                  </a:lnTo>
                  <a:lnTo>
                    <a:pt x="1317832" y="317159"/>
                  </a:lnTo>
                  <a:lnTo>
                    <a:pt x="1317832" y="341556"/>
                  </a:lnTo>
                  <a:lnTo>
                    <a:pt x="1353449" y="341556"/>
                  </a:lnTo>
                  <a:lnTo>
                    <a:pt x="1353449" y="353755"/>
                  </a:lnTo>
                  <a:lnTo>
                    <a:pt x="1424684" y="353755"/>
                  </a:lnTo>
                  <a:lnTo>
                    <a:pt x="1424684" y="378152"/>
                  </a:lnTo>
                  <a:lnTo>
                    <a:pt x="1460301" y="378152"/>
                  </a:lnTo>
                  <a:lnTo>
                    <a:pt x="1460301" y="402549"/>
                  </a:lnTo>
                  <a:lnTo>
                    <a:pt x="1495918" y="402549"/>
                  </a:lnTo>
                  <a:lnTo>
                    <a:pt x="1495918" y="414747"/>
                  </a:lnTo>
                  <a:lnTo>
                    <a:pt x="1531535" y="414747"/>
                  </a:lnTo>
                  <a:lnTo>
                    <a:pt x="1531535" y="439144"/>
                  </a:lnTo>
                  <a:lnTo>
                    <a:pt x="1745237" y="439144"/>
                  </a:lnTo>
                  <a:lnTo>
                    <a:pt x="1745237" y="451343"/>
                  </a:lnTo>
                  <a:lnTo>
                    <a:pt x="1869897" y="45134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649395" y="1261044"/>
              <a:ext cx="1869897" cy="439144"/>
            </a:xfrm>
            <a:custGeom>
              <a:avLst/>
              <a:pathLst>
                <a:path w="1869897" h="439144">
                  <a:moveTo>
                    <a:pt x="0" y="0"/>
                  </a:moveTo>
                  <a:lnTo>
                    <a:pt x="712342" y="0"/>
                  </a:lnTo>
                  <a:lnTo>
                    <a:pt x="712342" y="24396"/>
                  </a:lnTo>
                  <a:lnTo>
                    <a:pt x="854810" y="24396"/>
                  </a:lnTo>
                  <a:lnTo>
                    <a:pt x="854810" y="36595"/>
                  </a:lnTo>
                  <a:lnTo>
                    <a:pt x="890427" y="36595"/>
                  </a:lnTo>
                  <a:lnTo>
                    <a:pt x="890427" y="48793"/>
                  </a:lnTo>
                  <a:lnTo>
                    <a:pt x="926044" y="48793"/>
                  </a:lnTo>
                  <a:lnTo>
                    <a:pt x="926044" y="97587"/>
                  </a:lnTo>
                  <a:lnTo>
                    <a:pt x="961661" y="97587"/>
                  </a:lnTo>
                  <a:lnTo>
                    <a:pt x="961661" y="146381"/>
                  </a:lnTo>
                  <a:lnTo>
                    <a:pt x="997278" y="146381"/>
                  </a:lnTo>
                  <a:lnTo>
                    <a:pt x="997278" y="170778"/>
                  </a:lnTo>
                  <a:lnTo>
                    <a:pt x="1032895" y="170778"/>
                  </a:lnTo>
                  <a:lnTo>
                    <a:pt x="1032895" y="219572"/>
                  </a:lnTo>
                  <a:lnTo>
                    <a:pt x="1068513" y="219572"/>
                  </a:lnTo>
                  <a:lnTo>
                    <a:pt x="1068513" y="268366"/>
                  </a:lnTo>
                  <a:lnTo>
                    <a:pt x="1104130" y="268366"/>
                  </a:lnTo>
                  <a:lnTo>
                    <a:pt x="1104130" y="304961"/>
                  </a:lnTo>
                  <a:lnTo>
                    <a:pt x="1139747" y="304961"/>
                  </a:lnTo>
                  <a:lnTo>
                    <a:pt x="1139747" y="317159"/>
                  </a:lnTo>
                  <a:lnTo>
                    <a:pt x="1175364" y="317159"/>
                  </a:lnTo>
                  <a:lnTo>
                    <a:pt x="1175364" y="341556"/>
                  </a:lnTo>
                  <a:lnTo>
                    <a:pt x="1210981" y="341556"/>
                  </a:lnTo>
                  <a:lnTo>
                    <a:pt x="1210981" y="353755"/>
                  </a:lnTo>
                  <a:lnTo>
                    <a:pt x="1246598" y="353755"/>
                  </a:lnTo>
                  <a:lnTo>
                    <a:pt x="1246598" y="378152"/>
                  </a:lnTo>
                  <a:lnTo>
                    <a:pt x="1282215" y="378152"/>
                  </a:lnTo>
                  <a:lnTo>
                    <a:pt x="1282215" y="390350"/>
                  </a:lnTo>
                  <a:lnTo>
                    <a:pt x="1317832" y="390350"/>
                  </a:lnTo>
                  <a:lnTo>
                    <a:pt x="1317832" y="402549"/>
                  </a:lnTo>
                  <a:lnTo>
                    <a:pt x="1353449" y="402549"/>
                  </a:lnTo>
                  <a:lnTo>
                    <a:pt x="1353449" y="414747"/>
                  </a:lnTo>
                  <a:lnTo>
                    <a:pt x="1424684" y="414747"/>
                  </a:lnTo>
                  <a:lnTo>
                    <a:pt x="1424684" y="426946"/>
                  </a:lnTo>
                  <a:lnTo>
                    <a:pt x="1531535" y="426946"/>
                  </a:lnTo>
                  <a:lnTo>
                    <a:pt x="1531535" y="439144"/>
                  </a:lnTo>
                  <a:lnTo>
                    <a:pt x="1869897" y="439144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649395" y="1261044"/>
              <a:ext cx="1869897" cy="426946"/>
            </a:xfrm>
            <a:custGeom>
              <a:avLst/>
              <a:pathLst>
                <a:path w="1869897" h="426946">
                  <a:moveTo>
                    <a:pt x="0" y="0"/>
                  </a:moveTo>
                  <a:lnTo>
                    <a:pt x="142468" y="0"/>
                  </a:lnTo>
                  <a:lnTo>
                    <a:pt x="142468" y="12198"/>
                  </a:lnTo>
                  <a:lnTo>
                    <a:pt x="249319" y="12198"/>
                  </a:lnTo>
                  <a:lnTo>
                    <a:pt x="249319" y="24396"/>
                  </a:lnTo>
                  <a:lnTo>
                    <a:pt x="783576" y="24396"/>
                  </a:lnTo>
                  <a:lnTo>
                    <a:pt x="783576" y="36595"/>
                  </a:lnTo>
                  <a:lnTo>
                    <a:pt x="890427" y="36595"/>
                  </a:lnTo>
                  <a:lnTo>
                    <a:pt x="890427" y="48793"/>
                  </a:lnTo>
                  <a:lnTo>
                    <a:pt x="961661" y="48793"/>
                  </a:lnTo>
                  <a:lnTo>
                    <a:pt x="961661" y="73190"/>
                  </a:lnTo>
                  <a:lnTo>
                    <a:pt x="997278" y="73190"/>
                  </a:lnTo>
                  <a:lnTo>
                    <a:pt x="997278" y="97587"/>
                  </a:lnTo>
                  <a:lnTo>
                    <a:pt x="1032895" y="97587"/>
                  </a:lnTo>
                  <a:lnTo>
                    <a:pt x="1032895" y="134183"/>
                  </a:lnTo>
                  <a:lnTo>
                    <a:pt x="1068513" y="134183"/>
                  </a:lnTo>
                  <a:lnTo>
                    <a:pt x="1068513" y="207373"/>
                  </a:lnTo>
                  <a:lnTo>
                    <a:pt x="1104130" y="207373"/>
                  </a:lnTo>
                  <a:lnTo>
                    <a:pt x="1104130" y="231770"/>
                  </a:lnTo>
                  <a:lnTo>
                    <a:pt x="1139747" y="231770"/>
                  </a:lnTo>
                  <a:lnTo>
                    <a:pt x="1139747" y="256167"/>
                  </a:lnTo>
                  <a:lnTo>
                    <a:pt x="1175364" y="256167"/>
                  </a:lnTo>
                  <a:lnTo>
                    <a:pt x="1175364" y="292763"/>
                  </a:lnTo>
                  <a:lnTo>
                    <a:pt x="1210981" y="292763"/>
                  </a:lnTo>
                  <a:lnTo>
                    <a:pt x="1210981" y="317159"/>
                  </a:lnTo>
                  <a:lnTo>
                    <a:pt x="1246598" y="317159"/>
                  </a:lnTo>
                  <a:lnTo>
                    <a:pt x="1246598" y="353755"/>
                  </a:lnTo>
                  <a:lnTo>
                    <a:pt x="1282215" y="353755"/>
                  </a:lnTo>
                  <a:lnTo>
                    <a:pt x="1282215" y="365953"/>
                  </a:lnTo>
                  <a:lnTo>
                    <a:pt x="1317832" y="365953"/>
                  </a:lnTo>
                  <a:lnTo>
                    <a:pt x="1317832" y="402549"/>
                  </a:lnTo>
                  <a:lnTo>
                    <a:pt x="1353449" y="402549"/>
                  </a:lnTo>
                  <a:lnTo>
                    <a:pt x="1353449" y="414747"/>
                  </a:lnTo>
                  <a:lnTo>
                    <a:pt x="1709620" y="414747"/>
                  </a:lnTo>
                  <a:lnTo>
                    <a:pt x="1709620" y="426946"/>
                  </a:lnTo>
                  <a:lnTo>
                    <a:pt x="1869897" y="42694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1"/>
            <p:cNvSpPr/>
            <p:nvPr/>
          </p:nvSpPr>
          <p:spPr>
            <a:xfrm>
              <a:off x="5499568" y="16576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499568" y="16454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499568" y="16332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5" name="rc164"/>
            <p:cNvSpPr/>
            <p:nvPr/>
          </p:nvSpPr>
          <p:spPr>
            <a:xfrm>
              <a:off x="3560353" y="2827534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560353" y="41693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560353" y="40473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560353" y="39253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560353" y="38034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560353" y="36814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560353" y="355944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560353" y="343745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560353" y="33154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560353" y="31934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560353" y="30715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560353" y="29495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560353" y="28275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56035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73843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91652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409460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27269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445078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462886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480695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498503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163122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34120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551929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560353" y="41083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3560353" y="39863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3560353" y="38644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560353" y="37424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560353" y="36204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560353" y="349844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560353" y="33764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3560353" y="32544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3560353" y="31324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560353" y="30105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560353" y="28885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64939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382748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0556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4183652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436173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453982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471790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489599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507407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525216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543025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649395" y="2888526"/>
              <a:ext cx="1869897" cy="426946"/>
            </a:xfrm>
            <a:custGeom>
              <a:avLst/>
              <a:pathLst>
                <a:path w="1869897" h="426946">
                  <a:moveTo>
                    <a:pt x="0" y="0"/>
                  </a:moveTo>
                  <a:lnTo>
                    <a:pt x="961661" y="0"/>
                  </a:lnTo>
                  <a:lnTo>
                    <a:pt x="961661" y="12198"/>
                  </a:lnTo>
                  <a:lnTo>
                    <a:pt x="1032895" y="12198"/>
                  </a:lnTo>
                  <a:lnTo>
                    <a:pt x="1032895" y="36595"/>
                  </a:lnTo>
                  <a:lnTo>
                    <a:pt x="1068513" y="36595"/>
                  </a:lnTo>
                  <a:lnTo>
                    <a:pt x="1068513" y="97587"/>
                  </a:lnTo>
                  <a:lnTo>
                    <a:pt x="1104130" y="97587"/>
                  </a:lnTo>
                  <a:lnTo>
                    <a:pt x="1104130" y="158579"/>
                  </a:lnTo>
                  <a:lnTo>
                    <a:pt x="1139747" y="158579"/>
                  </a:lnTo>
                  <a:lnTo>
                    <a:pt x="1139747" y="207373"/>
                  </a:lnTo>
                  <a:lnTo>
                    <a:pt x="1175364" y="207373"/>
                  </a:lnTo>
                  <a:lnTo>
                    <a:pt x="1175364" y="219572"/>
                  </a:lnTo>
                  <a:lnTo>
                    <a:pt x="1246598" y="219572"/>
                  </a:lnTo>
                  <a:lnTo>
                    <a:pt x="1246598" y="256167"/>
                  </a:lnTo>
                  <a:lnTo>
                    <a:pt x="1282215" y="256167"/>
                  </a:lnTo>
                  <a:lnTo>
                    <a:pt x="1282215" y="304961"/>
                  </a:lnTo>
                  <a:lnTo>
                    <a:pt x="1317832" y="304961"/>
                  </a:lnTo>
                  <a:lnTo>
                    <a:pt x="1317832" y="317159"/>
                  </a:lnTo>
                  <a:lnTo>
                    <a:pt x="1353449" y="317159"/>
                  </a:lnTo>
                  <a:lnTo>
                    <a:pt x="1353449" y="353755"/>
                  </a:lnTo>
                  <a:lnTo>
                    <a:pt x="1424684" y="353755"/>
                  </a:lnTo>
                  <a:lnTo>
                    <a:pt x="1424684" y="365953"/>
                  </a:lnTo>
                  <a:lnTo>
                    <a:pt x="1602769" y="365953"/>
                  </a:lnTo>
                  <a:lnTo>
                    <a:pt x="1602769" y="390350"/>
                  </a:lnTo>
                  <a:lnTo>
                    <a:pt x="1638386" y="390350"/>
                  </a:lnTo>
                  <a:lnTo>
                    <a:pt x="1638386" y="402549"/>
                  </a:lnTo>
                  <a:lnTo>
                    <a:pt x="1674003" y="402549"/>
                  </a:lnTo>
                  <a:lnTo>
                    <a:pt x="1674003" y="414747"/>
                  </a:lnTo>
                  <a:lnTo>
                    <a:pt x="1709620" y="414747"/>
                  </a:lnTo>
                  <a:lnTo>
                    <a:pt x="1709620" y="426946"/>
                  </a:lnTo>
                  <a:lnTo>
                    <a:pt x="1869897" y="426946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649395" y="2888526"/>
              <a:ext cx="1869897" cy="329358"/>
            </a:xfrm>
            <a:custGeom>
              <a:avLst/>
              <a:pathLst>
                <a:path w="1869897" h="329358">
                  <a:moveTo>
                    <a:pt x="0" y="0"/>
                  </a:moveTo>
                  <a:lnTo>
                    <a:pt x="926044" y="0"/>
                  </a:lnTo>
                  <a:lnTo>
                    <a:pt x="926044" y="24396"/>
                  </a:lnTo>
                  <a:lnTo>
                    <a:pt x="961661" y="24396"/>
                  </a:lnTo>
                  <a:lnTo>
                    <a:pt x="961661" y="36595"/>
                  </a:lnTo>
                  <a:lnTo>
                    <a:pt x="1032895" y="36595"/>
                  </a:lnTo>
                  <a:lnTo>
                    <a:pt x="1032895" y="97587"/>
                  </a:lnTo>
                  <a:lnTo>
                    <a:pt x="1068513" y="97587"/>
                  </a:lnTo>
                  <a:lnTo>
                    <a:pt x="1068513" y="109786"/>
                  </a:lnTo>
                  <a:lnTo>
                    <a:pt x="1175364" y="109786"/>
                  </a:lnTo>
                  <a:lnTo>
                    <a:pt x="1175364" y="121984"/>
                  </a:lnTo>
                  <a:lnTo>
                    <a:pt x="1210981" y="121984"/>
                  </a:lnTo>
                  <a:lnTo>
                    <a:pt x="1210981" y="170778"/>
                  </a:lnTo>
                  <a:lnTo>
                    <a:pt x="1246598" y="170778"/>
                  </a:lnTo>
                  <a:lnTo>
                    <a:pt x="1246598" y="231770"/>
                  </a:lnTo>
                  <a:lnTo>
                    <a:pt x="1282215" y="231770"/>
                  </a:lnTo>
                  <a:lnTo>
                    <a:pt x="1282215" y="256167"/>
                  </a:lnTo>
                  <a:lnTo>
                    <a:pt x="1317832" y="256167"/>
                  </a:lnTo>
                  <a:lnTo>
                    <a:pt x="1317832" y="280564"/>
                  </a:lnTo>
                  <a:lnTo>
                    <a:pt x="1353449" y="280564"/>
                  </a:lnTo>
                  <a:lnTo>
                    <a:pt x="1353449" y="292763"/>
                  </a:lnTo>
                  <a:lnTo>
                    <a:pt x="1389066" y="292763"/>
                  </a:lnTo>
                  <a:lnTo>
                    <a:pt x="1389066" y="304961"/>
                  </a:lnTo>
                  <a:lnTo>
                    <a:pt x="1674003" y="304961"/>
                  </a:lnTo>
                  <a:lnTo>
                    <a:pt x="1674003" y="317159"/>
                  </a:lnTo>
                  <a:lnTo>
                    <a:pt x="1816472" y="317159"/>
                  </a:lnTo>
                  <a:lnTo>
                    <a:pt x="1816472" y="329358"/>
                  </a:lnTo>
                  <a:lnTo>
                    <a:pt x="1869897" y="329358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649395" y="2888526"/>
              <a:ext cx="1869897" cy="402549"/>
            </a:xfrm>
            <a:custGeom>
              <a:avLst/>
              <a:pathLst>
                <a:path w="1869897" h="402549">
                  <a:moveTo>
                    <a:pt x="0" y="0"/>
                  </a:moveTo>
                  <a:lnTo>
                    <a:pt x="676724" y="0"/>
                  </a:lnTo>
                  <a:lnTo>
                    <a:pt x="676724" y="12198"/>
                  </a:lnTo>
                  <a:lnTo>
                    <a:pt x="747959" y="12198"/>
                  </a:lnTo>
                  <a:lnTo>
                    <a:pt x="747959" y="24396"/>
                  </a:lnTo>
                  <a:lnTo>
                    <a:pt x="783576" y="24396"/>
                  </a:lnTo>
                  <a:lnTo>
                    <a:pt x="783576" y="36595"/>
                  </a:lnTo>
                  <a:lnTo>
                    <a:pt x="890427" y="36595"/>
                  </a:lnTo>
                  <a:lnTo>
                    <a:pt x="890427" y="48793"/>
                  </a:lnTo>
                  <a:lnTo>
                    <a:pt x="997278" y="48793"/>
                  </a:lnTo>
                  <a:lnTo>
                    <a:pt x="997278" y="60992"/>
                  </a:lnTo>
                  <a:lnTo>
                    <a:pt x="1068513" y="60992"/>
                  </a:lnTo>
                  <a:lnTo>
                    <a:pt x="1068513" y="73190"/>
                  </a:lnTo>
                  <a:lnTo>
                    <a:pt x="1104130" y="73190"/>
                  </a:lnTo>
                  <a:lnTo>
                    <a:pt x="1104130" y="134183"/>
                  </a:lnTo>
                  <a:lnTo>
                    <a:pt x="1175364" y="134183"/>
                  </a:lnTo>
                  <a:lnTo>
                    <a:pt x="1175364" y="146381"/>
                  </a:lnTo>
                  <a:lnTo>
                    <a:pt x="1210981" y="146381"/>
                  </a:lnTo>
                  <a:lnTo>
                    <a:pt x="1210981" y="182976"/>
                  </a:lnTo>
                  <a:lnTo>
                    <a:pt x="1246598" y="182976"/>
                  </a:lnTo>
                  <a:lnTo>
                    <a:pt x="1246598" y="243969"/>
                  </a:lnTo>
                  <a:lnTo>
                    <a:pt x="1282215" y="243969"/>
                  </a:lnTo>
                  <a:lnTo>
                    <a:pt x="1282215" y="268366"/>
                  </a:lnTo>
                  <a:lnTo>
                    <a:pt x="1317832" y="268366"/>
                  </a:lnTo>
                  <a:lnTo>
                    <a:pt x="1317832" y="280564"/>
                  </a:lnTo>
                  <a:lnTo>
                    <a:pt x="1353449" y="280564"/>
                  </a:lnTo>
                  <a:lnTo>
                    <a:pt x="1353449" y="317159"/>
                  </a:lnTo>
                  <a:lnTo>
                    <a:pt x="1389066" y="317159"/>
                  </a:lnTo>
                  <a:lnTo>
                    <a:pt x="1389066" y="365953"/>
                  </a:lnTo>
                  <a:lnTo>
                    <a:pt x="1424684" y="365953"/>
                  </a:lnTo>
                  <a:lnTo>
                    <a:pt x="1424684" y="378152"/>
                  </a:lnTo>
                  <a:lnTo>
                    <a:pt x="1495918" y="378152"/>
                  </a:lnTo>
                  <a:lnTo>
                    <a:pt x="1495918" y="390350"/>
                  </a:lnTo>
                  <a:lnTo>
                    <a:pt x="1709620" y="390350"/>
                  </a:lnTo>
                  <a:lnTo>
                    <a:pt x="1709620" y="402549"/>
                  </a:lnTo>
                  <a:lnTo>
                    <a:pt x="1869897" y="402549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4"/>
            <p:cNvSpPr/>
            <p:nvPr/>
          </p:nvSpPr>
          <p:spPr>
            <a:xfrm>
              <a:off x="5499568" y="32607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5499568" y="31631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5499568" y="32485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8" name="rc217"/>
            <p:cNvSpPr/>
            <p:nvPr/>
          </p:nvSpPr>
          <p:spPr>
            <a:xfrm>
              <a:off x="1531823" y="2611471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tx218"/>
            <p:cNvSpPr/>
            <p:nvPr/>
          </p:nvSpPr>
          <p:spPr>
            <a:xfrm>
              <a:off x="2472275" y="2675710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20" name="rc219"/>
            <p:cNvSpPr/>
            <p:nvPr/>
          </p:nvSpPr>
          <p:spPr>
            <a:xfrm>
              <a:off x="3560353" y="2611471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tx220"/>
            <p:cNvSpPr/>
            <p:nvPr/>
          </p:nvSpPr>
          <p:spPr>
            <a:xfrm>
              <a:off x="4496794" y="2678766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22" name="rc221"/>
            <p:cNvSpPr/>
            <p:nvPr/>
          </p:nvSpPr>
          <p:spPr>
            <a:xfrm>
              <a:off x="1531823" y="983989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tx222"/>
            <p:cNvSpPr/>
            <p:nvPr/>
          </p:nvSpPr>
          <p:spPr>
            <a:xfrm>
              <a:off x="2473067" y="1051283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24" name="rc223"/>
            <p:cNvSpPr/>
            <p:nvPr/>
          </p:nvSpPr>
          <p:spPr>
            <a:xfrm>
              <a:off x="3560353" y="983989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tx224"/>
            <p:cNvSpPr/>
            <p:nvPr/>
          </p:nvSpPr>
          <p:spPr>
            <a:xfrm>
              <a:off x="4501487" y="1051283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26" name="pl225"/>
            <p:cNvSpPr/>
            <p:nvPr/>
          </p:nvSpPr>
          <p:spPr>
            <a:xfrm>
              <a:off x="16208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79895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97703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1551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3332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51129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68937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8674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04555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2236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40172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6"/>
            <p:cNvSpPr/>
            <p:nvPr/>
          </p:nvSpPr>
          <p:spPr>
            <a:xfrm>
              <a:off x="158531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1763399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190593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40" name="tx239"/>
            <p:cNvSpPr/>
            <p:nvPr/>
          </p:nvSpPr>
          <p:spPr>
            <a:xfrm>
              <a:off x="208401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241" name="tx240"/>
            <p:cNvSpPr/>
            <p:nvPr/>
          </p:nvSpPr>
          <p:spPr>
            <a:xfrm>
              <a:off x="226210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42" name="tx241"/>
            <p:cNvSpPr/>
            <p:nvPr/>
          </p:nvSpPr>
          <p:spPr>
            <a:xfrm>
              <a:off x="244018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243" name="tx242"/>
            <p:cNvSpPr/>
            <p:nvPr/>
          </p:nvSpPr>
          <p:spPr>
            <a:xfrm>
              <a:off x="261827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44" name="tx243"/>
            <p:cNvSpPr/>
            <p:nvPr/>
          </p:nvSpPr>
          <p:spPr>
            <a:xfrm>
              <a:off x="279635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245" name="tx244"/>
            <p:cNvSpPr/>
            <p:nvPr/>
          </p:nvSpPr>
          <p:spPr>
            <a:xfrm>
              <a:off x="297444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46" name="tx245"/>
            <p:cNvSpPr/>
            <p:nvPr/>
          </p:nvSpPr>
          <p:spPr>
            <a:xfrm>
              <a:off x="3152530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247" name="tx246"/>
            <p:cNvSpPr/>
            <p:nvPr/>
          </p:nvSpPr>
          <p:spPr>
            <a:xfrm>
              <a:off x="333061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48" name="pl247"/>
            <p:cNvSpPr/>
            <p:nvPr/>
          </p:nvSpPr>
          <p:spPr>
            <a:xfrm>
              <a:off x="36493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8274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40055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1836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36173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4539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47179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89599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507407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525216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543025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8"/>
            <p:cNvSpPr/>
            <p:nvPr/>
          </p:nvSpPr>
          <p:spPr>
            <a:xfrm>
              <a:off x="36138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0" name="tx259"/>
            <p:cNvSpPr/>
            <p:nvPr/>
          </p:nvSpPr>
          <p:spPr>
            <a:xfrm>
              <a:off x="3791928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61" name="tx260"/>
            <p:cNvSpPr/>
            <p:nvPr/>
          </p:nvSpPr>
          <p:spPr>
            <a:xfrm>
              <a:off x="39344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2" name="tx261"/>
            <p:cNvSpPr/>
            <p:nvPr/>
          </p:nvSpPr>
          <p:spPr>
            <a:xfrm>
              <a:off x="411254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263" name="tx262"/>
            <p:cNvSpPr/>
            <p:nvPr/>
          </p:nvSpPr>
          <p:spPr>
            <a:xfrm>
              <a:off x="429063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446871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464680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482488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500297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5181060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535914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1291894" y="2437097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1220789" y="23151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1220789" y="21931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273" name="tx272"/>
            <p:cNvSpPr/>
            <p:nvPr/>
          </p:nvSpPr>
          <p:spPr>
            <a:xfrm>
              <a:off x="1220789" y="20711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274" name="tx273"/>
            <p:cNvSpPr/>
            <p:nvPr/>
          </p:nvSpPr>
          <p:spPr>
            <a:xfrm>
              <a:off x="1220789" y="1949159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1220789" y="182717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1220789" y="170519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1220789" y="158320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20789" y="146122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20789" y="133923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280" name="tx279"/>
            <p:cNvSpPr/>
            <p:nvPr/>
          </p:nvSpPr>
          <p:spPr>
            <a:xfrm>
              <a:off x="1149684" y="1217251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281" name="pl280"/>
            <p:cNvSpPr/>
            <p:nvPr/>
          </p:nvSpPr>
          <p:spPr>
            <a:xfrm>
              <a:off x="1497028" y="24808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497028" y="2358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497028" y="22369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497028" y="21149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497028" y="19929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497028" y="1870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1497028" y="1748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1497028" y="16269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1497028" y="1505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1497028" y="13830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1497028" y="1261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tx291"/>
            <p:cNvSpPr/>
            <p:nvPr/>
          </p:nvSpPr>
          <p:spPr>
            <a:xfrm>
              <a:off x="1291894" y="4064580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1220789" y="394259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1220789" y="382061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1220789" y="369862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1220789" y="357664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1220789" y="3454657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1220789" y="333267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1220789" y="321068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1220789" y="30887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1220789" y="296671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302" name="tx301"/>
            <p:cNvSpPr/>
            <p:nvPr/>
          </p:nvSpPr>
          <p:spPr>
            <a:xfrm>
              <a:off x="1149684" y="284473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303" name="pl302"/>
            <p:cNvSpPr/>
            <p:nvPr/>
          </p:nvSpPr>
          <p:spPr>
            <a:xfrm>
              <a:off x="1497028" y="4108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1497028" y="3986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1497028" y="3864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497028" y="37424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497028" y="36204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1497028" y="34984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497028" y="33764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1497028" y="3254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1497028" y="3132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1497028" y="3010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497028" y="2888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tx313"/>
            <p:cNvSpPr/>
            <p:nvPr/>
          </p:nvSpPr>
          <p:spPr>
            <a:xfrm>
              <a:off x="3396090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15" name="tx314"/>
            <p:cNvSpPr/>
            <p:nvPr/>
          </p:nvSpPr>
          <p:spPr>
            <a:xfrm rot="-5400000">
              <a:off x="340195" y="2617109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316" name="rc315"/>
            <p:cNvSpPr/>
            <p:nvPr/>
          </p:nvSpPr>
          <p:spPr>
            <a:xfrm>
              <a:off x="5658471" y="1198138"/>
              <a:ext cx="672739" cy="2973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tx316"/>
            <p:cNvSpPr/>
            <p:nvPr/>
          </p:nvSpPr>
          <p:spPr>
            <a:xfrm>
              <a:off x="5728060" y="1275981"/>
              <a:ext cx="533561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18" name="rc317"/>
            <p:cNvSpPr/>
            <p:nvPr/>
          </p:nvSpPr>
          <p:spPr>
            <a:xfrm>
              <a:off x="5728060" y="146821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750006" y="15779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tx319"/>
            <p:cNvSpPr/>
            <p:nvPr/>
          </p:nvSpPr>
          <p:spPr>
            <a:xfrm>
              <a:off x="5764637" y="152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21" name="rc320"/>
            <p:cNvSpPr/>
            <p:nvPr/>
          </p:nvSpPr>
          <p:spPr>
            <a:xfrm>
              <a:off x="5728060" y="168767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5750006" y="17974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tx322"/>
            <p:cNvSpPr/>
            <p:nvPr/>
          </p:nvSpPr>
          <p:spPr>
            <a:xfrm>
              <a:off x="5764637" y="17426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24" name="rc323"/>
            <p:cNvSpPr/>
            <p:nvPr/>
          </p:nvSpPr>
          <p:spPr>
            <a:xfrm>
              <a:off x="5728060" y="190712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50006" y="20168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tx325"/>
            <p:cNvSpPr/>
            <p:nvPr/>
          </p:nvSpPr>
          <p:spPr>
            <a:xfrm>
              <a:off x="5764637" y="19621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27" name="rc326"/>
            <p:cNvSpPr/>
            <p:nvPr/>
          </p:nvSpPr>
          <p:spPr>
            <a:xfrm>
              <a:off x="5728060" y="212658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5750006" y="22363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tx328"/>
            <p:cNvSpPr/>
            <p:nvPr/>
          </p:nvSpPr>
          <p:spPr>
            <a:xfrm>
              <a:off x="5764637" y="21815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30" name="rc329"/>
            <p:cNvSpPr/>
            <p:nvPr/>
          </p:nvSpPr>
          <p:spPr>
            <a:xfrm>
              <a:off x="5728060" y="234604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5750006" y="24557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tx331"/>
            <p:cNvSpPr/>
            <p:nvPr/>
          </p:nvSpPr>
          <p:spPr>
            <a:xfrm>
              <a:off x="5764637" y="24010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33" name="rc332"/>
            <p:cNvSpPr/>
            <p:nvPr/>
          </p:nvSpPr>
          <p:spPr>
            <a:xfrm>
              <a:off x="5728060" y="256549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5750006" y="26752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tx334"/>
            <p:cNvSpPr/>
            <p:nvPr/>
          </p:nvSpPr>
          <p:spPr>
            <a:xfrm>
              <a:off x="5764637" y="26204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36" name="rc335"/>
            <p:cNvSpPr/>
            <p:nvPr/>
          </p:nvSpPr>
          <p:spPr>
            <a:xfrm>
              <a:off x="5728060" y="278495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5750006" y="28946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tx337"/>
            <p:cNvSpPr/>
            <p:nvPr/>
          </p:nvSpPr>
          <p:spPr>
            <a:xfrm>
              <a:off x="5764637" y="28399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39" name="rc338"/>
            <p:cNvSpPr/>
            <p:nvPr/>
          </p:nvSpPr>
          <p:spPr>
            <a:xfrm>
              <a:off x="5728060" y="30044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5750006" y="31141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tx340"/>
            <p:cNvSpPr/>
            <p:nvPr/>
          </p:nvSpPr>
          <p:spPr>
            <a:xfrm>
              <a:off x="5764637" y="30594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42" name="rc341"/>
            <p:cNvSpPr/>
            <p:nvPr/>
          </p:nvSpPr>
          <p:spPr>
            <a:xfrm>
              <a:off x="5728060" y="32238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5750006" y="33335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tx343"/>
            <p:cNvSpPr/>
            <p:nvPr/>
          </p:nvSpPr>
          <p:spPr>
            <a:xfrm>
              <a:off x="5764637" y="32788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45" name="rc344"/>
            <p:cNvSpPr/>
            <p:nvPr/>
          </p:nvSpPr>
          <p:spPr>
            <a:xfrm>
              <a:off x="5728060" y="34433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5750006" y="35530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tx346"/>
            <p:cNvSpPr/>
            <p:nvPr/>
          </p:nvSpPr>
          <p:spPr>
            <a:xfrm>
              <a:off x="5764637" y="34983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48" name="rc347"/>
            <p:cNvSpPr/>
            <p:nvPr/>
          </p:nvSpPr>
          <p:spPr>
            <a:xfrm>
              <a:off x="5728060" y="36627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5750006" y="37725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tx349"/>
            <p:cNvSpPr/>
            <p:nvPr/>
          </p:nvSpPr>
          <p:spPr>
            <a:xfrm>
              <a:off x="5764637" y="37177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1" name="rc350"/>
            <p:cNvSpPr/>
            <p:nvPr/>
          </p:nvSpPr>
          <p:spPr>
            <a:xfrm>
              <a:off x="5728060" y="3882233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5750006" y="39919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5764637" y="39372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6017105" y="153415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6017105" y="1753608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6017105" y="1973064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6017105" y="2192520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6017105" y="2411976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6017105" y="263143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6017105" y="285088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6017105" y="3070344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6017105" y="3289800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6017105" y="3509256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6017105" y="372871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6017105" y="394816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2025-02-17T13:58:08Z</dcterms:modified>
  <cp:category/>
</cp:coreProperties>
</file>