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481" y="3264566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30759" y="4069801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7322" y="2639587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90434" y="2859859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5212" y="1209008"/>
              <a:ext cx="1150108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07466" y="2360970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6394" y="2360970"/>
              <a:ext cx="0" cy="104819"/>
            </a:xfrm>
            <a:custGeom>
              <a:avLst/>
              <a:pathLst>
                <a:path w="0" h="104819">
                  <a:moveTo>
                    <a:pt x="0" y="0"/>
                  </a:moveTo>
                  <a:lnTo>
                    <a:pt x="0" y="10481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607466" y="2465789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001339" y="1648200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070266" y="1648200"/>
              <a:ext cx="0" cy="377348"/>
            </a:xfrm>
            <a:custGeom>
              <a:avLst/>
              <a:pathLst>
                <a:path w="0" h="377348">
                  <a:moveTo>
                    <a:pt x="0" y="0"/>
                  </a:moveTo>
                  <a:lnTo>
                    <a:pt x="0" y="37734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01339" y="2025549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95212" y="1270851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464139" y="1270851"/>
              <a:ext cx="0" cy="503131"/>
            </a:xfrm>
            <a:custGeom>
              <a:avLst/>
              <a:pathLst>
                <a:path w="0" h="503131">
                  <a:moveTo>
                    <a:pt x="0" y="0"/>
                  </a:moveTo>
                  <a:lnTo>
                    <a:pt x="0" y="50313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95212" y="1773983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6394" y="2360970"/>
              <a:ext cx="0" cy="26204"/>
            </a:xfrm>
            <a:custGeom>
              <a:avLst/>
              <a:pathLst>
                <a:path w="0" h="26204">
                  <a:moveTo>
                    <a:pt x="0" y="2620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6394" y="2423861"/>
              <a:ext cx="0" cy="41927"/>
            </a:xfrm>
            <a:custGeom>
              <a:avLst/>
              <a:pathLst>
                <a:path w="0" h="41927">
                  <a:moveTo>
                    <a:pt x="0" y="0"/>
                  </a:moveTo>
                  <a:lnTo>
                    <a:pt x="0" y="4192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548385" y="2387175"/>
              <a:ext cx="256017" cy="36686"/>
            </a:xfrm>
            <a:custGeom>
              <a:avLst/>
              <a:pathLst>
                <a:path w="256017" h="36686">
                  <a:moveTo>
                    <a:pt x="0" y="0"/>
                  </a:moveTo>
                  <a:lnTo>
                    <a:pt x="0" y="36686"/>
                  </a:lnTo>
                  <a:lnTo>
                    <a:pt x="256017" y="36686"/>
                  </a:lnTo>
                  <a:lnTo>
                    <a:pt x="25601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8385" y="2402897"/>
              <a:ext cx="256017" cy="0"/>
            </a:xfrm>
            <a:custGeom>
              <a:avLst/>
              <a:pathLst>
                <a:path w="256017" h="0">
                  <a:moveTo>
                    <a:pt x="0" y="0"/>
                  </a:moveTo>
                  <a:lnTo>
                    <a:pt x="25601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70266" y="1648200"/>
              <a:ext cx="0" cy="104819"/>
            </a:xfrm>
            <a:custGeom>
              <a:avLst/>
              <a:pathLst>
                <a:path w="0" h="104819">
                  <a:moveTo>
                    <a:pt x="0" y="10481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70266" y="1878802"/>
              <a:ext cx="0" cy="146746"/>
            </a:xfrm>
            <a:custGeom>
              <a:avLst/>
              <a:pathLst>
                <a:path w="0" h="146746">
                  <a:moveTo>
                    <a:pt x="0" y="0"/>
                  </a:moveTo>
                  <a:lnTo>
                    <a:pt x="0" y="14674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1942258" y="1753019"/>
              <a:ext cx="256017" cy="125782"/>
            </a:xfrm>
            <a:custGeom>
              <a:avLst/>
              <a:pathLst>
                <a:path w="256017" h="125782">
                  <a:moveTo>
                    <a:pt x="0" y="0"/>
                  </a:moveTo>
                  <a:lnTo>
                    <a:pt x="0" y="125782"/>
                  </a:lnTo>
                  <a:lnTo>
                    <a:pt x="256017" y="125782"/>
                  </a:lnTo>
                  <a:lnTo>
                    <a:pt x="25601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42258" y="1805429"/>
              <a:ext cx="256017" cy="0"/>
            </a:xfrm>
            <a:custGeom>
              <a:avLst/>
              <a:pathLst>
                <a:path w="256017" h="0">
                  <a:moveTo>
                    <a:pt x="0" y="0"/>
                  </a:moveTo>
                  <a:lnTo>
                    <a:pt x="25601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464139" y="1270851"/>
              <a:ext cx="0" cy="214879"/>
            </a:xfrm>
            <a:custGeom>
              <a:avLst/>
              <a:pathLst>
                <a:path w="0" h="214879">
                  <a:moveTo>
                    <a:pt x="0" y="21487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64139" y="1648200"/>
              <a:ext cx="0" cy="125782"/>
            </a:xfrm>
            <a:custGeom>
              <a:avLst/>
              <a:pathLst>
                <a:path w="0" h="125782">
                  <a:moveTo>
                    <a:pt x="0" y="0"/>
                  </a:moveTo>
                  <a:lnTo>
                    <a:pt x="0" y="125782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336131" y="1485730"/>
              <a:ext cx="256017" cy="162469"/>
            </a:xfrm>
            <a:custGeom>
              <a:avLst/>
              <a:pathLst>
                <a:path w="256017" h="162469">
                  <a:moveTo>
                    <a:pt x="0" y="0"/>
                  </a:moveTo>
                  <a:lnTo>
                    <a:pt x="0" y="162469"/>
                  </a:lnTo>
                  <a:lnTo>
                    <a:pt x="256017" y="162469"/>
                  </a:lnTo>
                  <a:lnTo>
                    <a:pt x="25601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336131" y="1553863"/>
              <a:ext cx="256017" cy="0"/>
            </a:xfrm>
            <a:custGeom>
              <a:avLst/>
              <a:pathLst>
                <a:path w="256017" h="0">
                  <a:moveTo>
                    <a:pt x="0" y="0"/>
                  </a:moveTo>
                  <a:lnTo>
                    <a:pt x="25601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34949" y="239022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79485" y="239022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57327" y="241119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57445" y="236926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653901" y="239022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28107" y="2327336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76560" y="239022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24423" y="236926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69406" y="239022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674831" y="236926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17047" y="236926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91188" y="2348300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21856" y="239022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649400" y="2453119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94011" y="2432155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45130" y="236926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15551" y="241119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00796" y="239022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87010" y="2327336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6130" y="236926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18855" y="2327336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66792" y="236926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67145" y="2474083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41620" y="2327336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658388" y="228540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617222" y="2348300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636401" y="2348300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623274" y="236926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53338" y="239022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63066" y="2348300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26045" y="2348300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690714" y="236926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56817" y="236926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0273" y="239022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46436" y="236926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93360" y="2432155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78155" y="241119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99874" y="239022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46373" y="241119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689987" y="236926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03810" y="241119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09662" y="241119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72368" y="241119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680177" y="2348300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34034" y="228540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36718" y="239022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586114" y="2348300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66986" y="239022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90031" y="236926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85694" y="239022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039638" y="1698421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079073" y="1740349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083507" y="165649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030365" y="184516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012171" y="1719385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020720" y="1740349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012031" y="1698421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987928" y="1991915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012489" y="1719385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051295" y="186613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980240" y="1949987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90425" y="180324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1985985" y="184516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071370" y="1698421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018548" y="1929023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048751" y="1761313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058398" y="1740349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011272" y="182420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016744" y="1740349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069973" y="186613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982116" y="167745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045327" y="184516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063751" y="165649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989260" y="1698421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027454" y="1782277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083597" y="1761313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017800" y="167745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036024" y="163553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070337" y="1740349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88654" y="1949987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9646" y="1887096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033975" y="190806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42226" y="186613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066342" y="1614566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067234" y="1740349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085555" y="1740349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077463" y="1698421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043435" y="1761313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092322" y="182420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024883" y="184516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83574" y="1761313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998570" y="1719385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015408" y="184516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1978635" y="1991915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076423" y="180324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066588" y="180324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078341" y="180324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003103" y="1782277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030854" y="2054806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072146" y="182420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420726" y="142589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81895" y="161456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474903" y="144685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436199" y="1509747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382536" y="1467819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24018" y="1300109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485438" y="1740349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435548" y="136300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445061" y="1467819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390141" y="140492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457584" y="161456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412235" y="157263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80762" y="1530711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429844" y="163553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69221" y="161456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486370" y="157263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371940" y="1530711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458272" y="1279145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485672" y="1237217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452190" y="163553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418919" y="1488783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451268" y="165649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453695" y="1279145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439797" y="165649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01515" y="1488783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466009" y="142589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375687" y="167745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445269" y="165649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28239" y="1509747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67234" y="1467819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466389" y="140492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481573" y="134203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421251" y="1509747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412188" y="161456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375151" y="1509747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450166" y="140492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473013" y="1509747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386838" y="1530711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450425" y="167745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7750" y="1551675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80982" y="1509747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387041" y="161456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377298" y="161456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376773" y="144685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427132" y="1488783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425273" y="159360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406475" y="163553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415221" y="159360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486551" y="1551675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449799" y="161456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1495212" y="1209008"/>
              <a:ext cx="1150108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1495212" y="2888728"/>
              <a:ext cx="1150108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07466" y="3053643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676394" y="3053643"/>
              <a:ext cx="0" cy="669968"/>
            </a:xfrm>
            <a:custGeom>
              <a:avLst/>
              <a:pathLst>
                <a:path w="0" h="669968">
                  <a:moveTo>
                    <a:pt x="0" y="0"/>
                  </a:moveTo>
                  <a:lnTo>
                    <a:pt x="0" y="66996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607466" y="3723612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001339" y="3465932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070266" y="3465932"/>
              <a:ext cx="0" cy="721504"/>
            </a:xfrm>
            <a:custGeom>
              <a:avLst/>
              <a:pathLst>
                <a:path w="0" h="721504">
                  <a:moveTo>
                    <a:pt x="0" y="0"/>
                  </a:moveTo>
                  <a:lnTo>
                    <a:pt x="0" y="72150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001339" y="4187437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5212" y="3362860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64139" y="3362860"/>
              <a:ext cx="0" cy="566896"/>
            </a:xfrm>
            <a:custGeom>
              <a:avLst/>
              <a:pathLst>
                <a:path w="0" h="566896">
                  <a:moveTo>
                    <a:pt x="0" y="0"/>
                  </a:moveTo>
                  <a:lnTo>
                    <a:pt x="0" y="566896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395212" y="3929756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676394" y="3053643"/>
              <a:ext cx="0" cy="270564"/>
            </a:xfrm>
            <a:custGeom>
              <a:avLst/>
              <a:pathLst>
                <a:path w="0" h="270564">
                  <a:moveTo>
                    <a:pt x="0" y="27056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676394" y="3569004"/>
              <a:ext cx="0" cy="154608"/>
            </a:xfrm>
            <a:custGeom>
              <a:avLst/>
              <a:pathLst>
                <a:path w="0" h="154608">
                  <a:moveTo>
                    <a:pt x="0" y="0"/>
                  </a:moveTo>
                  <a:lnTo>
                    <a:pt x="0" y="15460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1548385" y="3324208"/>
              <a:ext cx="256017" cy="244796"/>
            </a:xfrm>
            <a:custGeom>
              <a:avLst/>
              <a:pathLst>
                <a:path w="256017" h="244796">
                  <a:moveTo>
                    <a:pt x="0" y="0"/>
                  </a:moveTo>
                  <a:lnTo>
                    <a:pt x="0" y="244796"/>
                  </a:lnTo>
                  <a:lnTo>
                    <a:pt x="256017" y="244796"/>
                  </a:lnTo>
                  <a:lnTo>
                    <a:pt x="25601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548385" y="3465932"/>
              <a:ext cx="256017" cy="0"/>
            </a:xfrm>
            <a:custGeom>
              <a:avLst/>
              <a:pathLst>
                <a:path w="256017" h="0">
                  <a:moveTo>
                    <a:pt x="0" y="0"/>
                  </a:moveTo>
                  <a:lnTo>
                    <a:pt x="25601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70266" y="3465932"/>
              <a:ext cx="0" cy="206144"/>
            </a:xfrm>
            <a:custGeom>
              <a:avLst/>
              <a:pathLst>
                <a:path w="0" h="206144">
                  <a:moveTo>
                    <a:pt x="0" y="2061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070266" y="3916872"/>
              <a:ext cx="0" cy="270564"/>
            </a:xfrm>
            <a:custGeom>
              <a:avLst/>
              <a:pathLst>
                <a:path w="0" h="270564">
                  <a:moveTo>
                    <a:pt x="0" y="0"/>
                  </a:moveTo>
                  <a:lnTo>
                    <a:pt x="0" y="270564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1942258" y="3672076"/>
              <a:ext cx="256017" cy="244796"/>
            </a:xfrm>
            <a:custGeom>
              <a:avLst/>
              <a:pathLst>
                <a:path w="256017" h="244796">
                  <a:moveTo>
                    <a:pt x="0" y="0"/>
                  </a:moveTo>
                  <a:lnTo>
                    <a:pt x="0" y="244796"/>
                  </a:lnTo>
                  <a:lnTo>
                    <a:pt x="256017" y="244796"/>
                  </a:lnTo>
                  <a:lnTo>
                    <a:pt x="25601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942258" y="3775148"/>
              <a:ext cx="256017" cy="0"/>
            </a:xfrm>
            <a:custGeom>
              <a:avLst/>
              <a:pathLst>
                <a:path w="256017" h="0">
                  <a:moveTo>
                    <a:pt x="0" y="0"/>
                  </a:moveTo>
                  <a:lnTo>
                    <a:pt x="25601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464139" y="3362860"/>
              <a:ext cx="0" cy="219028"/>
            </a:xfrm>
            <a:custGeom>
              <a:avLst/>
              <a:pathLst>
                <a:path w="0" h="219028">
                  <a:moveTo>
                    <a:pt x="0" y="2190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464139" y="3775148"/>
              <a:ext cx="0" cy="154608"/>
            </a:xfrm>
            <a:custGeom>
              <a:avLst/>
              <a:pathLst>
                <a:path w="0" h="154608">
                  <a:moveTo>
                    <a:pt x="0" y="0"/>
                  </a:moveTo>
                  <a:lnTo>
                    <a:pt x="0" y="15460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2336131" y="3581888"/>
              <a:ext cx="256017" cy="193260"/>
            </a:xfrm>
            <a:custGeom>
              <a:avLst/>
              <a:pathLst>
                <a:path w="256017" h="193260">
                  <a:moveTo>
                    <a:pt x="0" y="0"/>
                  </a:moveTo>
                  <a:lnTo>
                    <a:pt x="0" y="193260"/>
                  </a:lnTo>
                  <a:lnTo>
                    <a:pt x="256017" y="193260"/>
                  </a:lnTo>
                  <a:lnTo>
                    <a:pt x="25601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336131" y="3672076"/>
              <a:ext cx="256017" cy="0"/>
            </a:xfrm>
            <a:custGeom>
              <a:avLst/>
              <a:pathLst>
                <a:path w="256017" h="0">
                  <a:moveTo>
                    <a:pt x="0" y="0"/>
                  </a:moveTo>
                  <a:lnTo>
                    <a:pt x="25601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1633663" y="3380762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1691114" y="3638442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692930" y="3535370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655535" y="3586906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87745" y="3329226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1450" y="317461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600669" y="343229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12525" y="343229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27320" y="368997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55358" y="3586906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12338" y="3277690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64777" y="343229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37592" y="3638442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695472" y="3638442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615411" y="3123082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91703" y="291693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677285" y="317461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701170" y="3380762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18834" y="322615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75580" y="322615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698903" y="343229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604982" y="3277690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62352" y="3329226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88533" y="348383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63861" y="343229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617170" y="3638442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61312" y="343229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05207" y="3380762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19671" y="343229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17912" y="3535370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615421" y="3586906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26805" y="343229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80672" y="3071546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99024" y="3020010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36276" y="3586906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99154" y="3535370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95221" y="3380762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589616" y="3329226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36629" y="3638442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602300" y="343229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626611" y="3380762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619088" y="3999195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52965" y="3535370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626226" y="3380762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85971" y="322615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604712" y="3638442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57463" y="322615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638129" y="3535370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665125" y="3277690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701460" y="348383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2034003" y="353537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2053949" y="353537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2035990" y="3586906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008973" y="3999195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027645" y="374151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082461" y="374151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030660" y="348383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066329" y="3947659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026480" y="368997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1993186" y="37930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987598" y="4153803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095534" y="363844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069264" y="4050731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040720" y="368997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1983396" y="368997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030987" y="3586906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095150" y="363844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031109" y="37930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044552" y="4050731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087802" y="3896123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984736" y="353537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023018" y="374151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032704" y="3896123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007827" y="374151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090328" y="368997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987787" y="363844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080570" y="374151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089224" y="363844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1984545" y="368997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057192" y="3844586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092170" y="3947659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007103" y="3947659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53850" y="37930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091005" y="37930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019595" y="363844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076908" y="343229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037767" y="3586906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081062" y="3999195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018291" y="363844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069495" y="3896123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053914" y="3844586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095266" y="363844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992499" y="3844586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95408" y="3999195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083837" y="37930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74563" y="363844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1980344" y="368997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029168" y="368997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989931" y="3896123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022116" y="374151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463158" y="348383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446780" y="379305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406785" y="363844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462748" y="368997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388157" y="363844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407135" y="363844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383440" y="3896123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421187" y="368997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448533" y="3896123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451839" y="332922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480451" y="353537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419198" y="379305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410997" y="363844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413282" y="3896123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420963" y="374151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451529" y="353537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381942" y="363844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379923" y="322615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447736" y="384458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457692" y="4050731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380411" y="353537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403396" y="374151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403942" y="374151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456952" y="379305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391488" y="348383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427534" y="353537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486026" y="374151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411980" y="363844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416268" y="374151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485602" y="363844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406865" y="374151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468199" y="322615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477280" y="374151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418823" y="374151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440233" y="384458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476667" y="363844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409802" y="343229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484326" y="358690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428778" y="363844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453337" y="358690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385730" y="358690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442177" y="358690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467595" y="379305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479104" y="353537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450793" y="348383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389607" y="363844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472642" y="3896123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438166" y="363844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408954" y="343229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436619" y="363844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1495212" y="2888728"/>
              <a:ext cx="1150108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3039809" y="1209008"/>
              <a:ext cx="1150108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152062" y="2353108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220990" y="2353108"/>
              <a:ext cx="0" cy="154608"/>
            </a:xfrm>
            <a:custGeom>
              <a:avLst/>
              <a:pathLst>
                <a:path w="0" h="154608">
                  <a:moveTo>
                    <a:pt x="0" y="0"/>
                  </a:moveTo>
                  <a:lnTo>
                    <a:pt x="0" y="1546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152062" y="2507716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545935" y="1631604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614863" y="1631604"/>
              <a:ext cx="0" cy="412288"/>
            </a:xfrm>
            <a:custGeom>
              <a:avLst/>
              <a:pathLst>
                <a:path w="0" h="412288">
                  <a:moveTo>
                    <a:pt x="0" y="0"/>
                  </a:moveTo>
                  <a:lnTo>
                    <a:pt x="0" y="41228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3545935" y="2043892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939808" y="1270851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4008736" y="1270851"/>
              <a:ext cx="0" cy="566896"/>
            </a:xfrm>
            <a:custGeom>
              <a:avLst/>
              <a:pathLst>
                <a:path w="0" h="566896">
                  <a:moveTo>
                    <a:pt x="0" y="0"/>
                  </a:moveTo>
                  <a:lnTo>
                    <a:pt x="0" y="566896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939808" y="1837748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20990" y="2353108"/>
              <a:ext cx="0" cy="51536"/>
            </a:xfrm>
            <a:custGeom>
              <a:avLst/>
              <a:pathLst>
                <a:path w="0" h="51536">
                  <a:moveTo>
                    <a:pt x="0" y="515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220990" y="2456180"/>
              <a:ext cx="0" cy="51536"/>
            </a:xfrm>
            <a:custGeom>
              <a:avLst/>
              <a:pathLst>
                <a:path w="0" h="51536">
                  <a:moveTo>
                    <a:pt x="0" y="0"/>
                  </a:moveTo>
                  <a:lnTo>
                    <a:pt x="0" y="515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3092982" y="2404644"/>
              <a:ext cx="256017" cy="51536"/>
            </a:xfrm>
            <a:custGeom>
              <a:avLst/>
              <a:pathLst>
                <a:path w="256017" h="51536">
                  <a:moveTo>
                    <a:pt x="0" y="0"/>
                  </a:moveTo>
                  <a:lnTo>
                    <a:pt x="0" y="51536"/>
                  </a:lnTo>
                  <a:lnTo>
                    <a:pt x="256017" y="51536"/>
                  </a:lnTo>
                  <a:lnTo>
                    <a:pt x="25601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092982" y="2456180"/>
              <a:ext cx="256017" cy="0"/>
            </a:xfrm>
            <a:custGeom>
              <a:avLst/>
              <a:pathLst>
                <a:path w="256017" h="0">
                  <a:moveTo>
                    <a:pt x="0" y="0"/>
                  </a:moveTo>
                  <a:lnTo>
                    <a:pt x="25601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614863" y="1631604"/>
              <a:ext cx="0" cy="154608"/>
            </a:xfrm>
            <a:custGeom>
              <a:avLst/>
              <a:pathLst>
                <a:path w="0" h="154608">
                  <a:moveTo>
                    <a:pt x="0" y="15460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614863" y="1940820"/>
              <a:ext cx="0" cy="103072"/>
            </a:xfrm>
            <a:custGeom>
              <a:avLst/>
              <a:pathLst>
                <a:path w="0" h="103072">
                  <a:moveTo>
                    <a:pt x="0" y="0"/>
                  </a:moveTo>
                  <a:lnTo>
                    <a:pt x="0" y="103072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3486854" y="1786212"/>
              <a:ext cx="256017" cy="154608"/>
            </a:xfrm>
            <a:custGeom>
              <a:avLst/>
              <a:pathLst>
                <a:path w="256017" h="154608">
                  <a:moveTo>
                    <a:pt x="0" y="0"/>
                  </a:moveTo>
                  <a:lnTo>
                    <a:pt x="0" y="154608"/>
                  </a:lnTo>
                  <a:lnTo>
                    <a:pt x="256017" y="154608"/>
                  </a:lnTo>
                  <a:lnTo>
                    <a:pt x="25601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486854" y="1889284"/>
              <a:ext cx="256017" cy="0"/>
            </a:xfrm>
            <a:custGeom>
              <a:avLst/>
              <a:pathLst>
                <a:path w="256017" h="0">
                  <a:moveTo>
                    <a:pt x="0" y="0"/>
                  </a:moveTo>
                  <a:lnTo>
                    <a:pt x="25601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4008736" y="1270851"/>
              <a:ext cx="0" cy="103072"/>
            </a:xfrm>
            <a:custGeom>
              <a:avLst/>
              <a:pathLst>
                <a:path w="0" h="103072">
                  <a:moveTo>
                    <a:pt x="0" y="10307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4008736" y="1631604"/>
              <a:ext cx="0" cy="206144"/>
            </a:xfrm>
            <a:custGeom>
              <a:avLst/>
              <a:pathLst>
                <a:path w="0" h="206144">
                  <a:moveTo>
                    <a:pt x="0" y="0"/>
                  </a:moveTo>
                  <a:lnTo>
                    <a:pt x="0" y="206144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3880727" y="1373923"/>
              <a:ext cx="256017" cy="257680"/>
            </a:xfrm>
            <a:custGeom>
              <a:avLst/>
              <a:pathLst>
                <a:path w="256017" h="257680">
                  <a:moveTo>
                    <a:pt x="0" y="0"/>
                  </a:moveTo>
                  <a:lnTo>
                    <a:pt x="0" y="257680"/>
                  </a:lnTo>
                  <a:lnTo>
                    <a:pt x="256017" y="257680"/>
                  </a:lnTo>
                  <a:lnTo>
                    <a:pt x="25601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880727" y="1528532"/>
              <a:ext cx="256017" cy="0"/>
            </a:xfrm>
            <a:custGeom>
              <a:avLst/>
              <a:pathLst>
                <a:path w="256017" h="0">
                  <a:moveTo>
                    <a:pt x="0" y="0"/>
                  </a:moveTo>
                  <a:lnTo>
                    <a:pt x="25601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3164643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3222317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3237127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3240776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3171102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199950" y="231947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229906" y="237101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234900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225695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245257" y="2474083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188608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140455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235114" y="2474083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132776" y="2474083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138192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171966" y="231947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164451" y="231947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191517" y="237101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224606" y="237101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153579" y="237101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154895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172389" y="231947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146099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228251" y="226793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201717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141387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240069" y="231947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244804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240097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135029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141235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180663" y="231947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228018" y="2474083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59261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155940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178288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141161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237412" y="2474083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228373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210407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206808" y="237101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219291" y="237101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243061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202413" y="2216402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50383" y="231947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207178" y="237101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144197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155105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242053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217016" y="2422547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630356" y="180411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598405" y="175257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637630" y="175257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639898" y="18556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568449" y="175257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550014" y="18556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564717" y="170104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565007" y="201025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598984" y="18556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567107" y="180411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592617" y="201025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604569" y="175257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633630" y="201025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610339" y="180411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578557" y="18556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552241" y="180411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629525" y="175257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575311" y="201025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561416" y="175257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548416" y="195872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605991" y="159797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575185" y="18556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591579" y="175257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614234" y="1907186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617891" y="18556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543064" y="180411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625882" y="180411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545752" y="1649506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631526" y="175257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569635" y="201025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577674" y="195872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547881" y="201025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548771" y="1907186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639141" y="170104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601169" y="175257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552230" y="170104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579967" y="175257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546811" y="18556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609002" y="18556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611701" y="18556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529959" y="1907186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561078" y="180411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625230" y="1907186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589556" y="201025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560601" y="18556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631511" y="1907186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528954" y="18556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557410" y="18556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595079" y="195872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605201" y="18556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946749" y="1237217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965867" y="154643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975894" y="144336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950289" y="159797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983864" y="139182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019151" y="144336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4030307" y="164950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4023867" y="159797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925607" y="159797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949856" y="1237217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947160" y="149489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931940" y="154643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938859" y="144336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999554" y="149489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4022824" y="1288753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956626" y="134029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966417" y="159797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4012759" y="139182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4002071" y="134029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995195" y="175257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4029245" y="134029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932469" y="149489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4004992" y="149489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4033585" y="159797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4030838" y="144336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949479" y="159797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918339" y="159797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946818" y="159797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4001158" y="144336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934991" y="170104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978764" y="154643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967485" y="149489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947236" y="139182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945804" y="175257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989826" y="180411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955720" y="134029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966299" y="1288753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974949" y="159797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927008" y="159797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4001191" y="144336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965875" y="1288753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4018791" y="134029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941704" y="154643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922755" y="134029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4024054" y="1237217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964911" y="134029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4007252" y="154643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917632" y="149489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949163" y="134029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996195" y="159797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3039809" y="1209008"/>
              <a:ext cx="1150108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4448694" y="1209008"/>
              <a:ext cx="1150108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4560948" y="1992356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4629875" y="1992356"/>
              <a:ext cx="0" cy="515360"/>
            </a:xfrm>
            <a:custGeom>
              <a:avLst/>
              <a:pathLst>
                <a:path w="0" h="515360">
                  <a:moveTo>
                    <a:pt x="0" y="0"/>
                  </a:moveTo>
                  <a:lnTo>
                    <a:pt x="0" y="51536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4560948" y="2507716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4954821" y="1580068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023748" y="1580068"/>
              <a:ext cx="0" cy="721504"/>
            </a:xfrm>
            <a:custGeom>
              <a:avLst/>
              <a:pathLst>
                <a:path w="0" h="721504">
                  <a:moveTo>
                    <a:pt x="0" y="0"/>
                  </a:moveTo>
                  <a:lnTo>
                    <a:pt x="0" y="72150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954821" y="2301572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348694" y="1270851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417621" y="1270851"/>
              <a:ext cx="0" cy="790219"/>
            </a:xfrm>
            <a:custGeom>
              <a:avLst/>
              <a:pathLst>
                <a:path w="0" h="790219">
                  <a:moveTo>
                    <a:pt x="0" y="0"/>
                  </a:moveTo>
                  <a:lnTo>
                    <a:pt x="0" y="79021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348694" y="2061071"/>
              <a:ext cx="137855" cy="0"/>
            </a:xfrm>
            <a:custGeom>
              <a:avLst/>
              <a:pathLst>
                <a:path w="137855" h="0">
                  <a:moveTo>
                    <a:pt x="0" y="0"/>
                  </a:moveTo>
                  <a:lnTo>
                    <a:pt x="137855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4629875" y="1992356"/>
              <a:ext cx="0" cy="206144"/>
            </a:xfrm>
            <a:custGeom>
              <a:avLst/>
              <a:pathLst>
                <a:path w="0" h="206144">
                  <a:moveTo>
                    <a:pt x="0" y="2061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629875" y="2335930"/>
              <a:ext cx="0" cy="171786"/>
            </a:xfrm>
            <a:custGeom>
              <a:avLst/>
              <a:pathLst>
                <a:path w="0" h="171786">
                  <a:moveTo>
                    <a:pt x="0" y="0"/>
                  </a:moveTo>
                  <a:lnTo>
                    <a:pt x="0" y="17178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501867" y="2198500"/>
              <a:ext cx="256017" cy="137429"/>
            </a:xfrm>
            <a:custGeom>
              <a:avLst/>
              <a:pathLst>
                <a:path w="256017" h="137429">
                  <a:moveTo>
                    <a:pt x="0" y="0"/>
                  </a:moveTo>
                  <a:lnTo>
                    <a:pt x="0" y="137429"/>
                  </a:lnTo>
                  <a:lnTo>
                    <a:pt x="256017" y="137429"/>
                  </a:lnTo>
                  <a:lnTo>
                    <a:pt x="25601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501867" y="2267215"/>
              <a:ext cx="256017" cy="0"/>
            </a:xfrm>
            <a:custGeom>
              <a:avLst/>
              <a:pathLst>
                <a:path w="256017" h="0">
                  <a:moveTo>
                    <a:pt x="0" y="0"/>
                  </a:moveTo>
                  <a:lnTo>
                    <a:pt x="25601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023748" y="1580068"/>
              <a:ext cx="0" cy="240501"/>
            </a:xfrm>
            <a:custGeom>
              <a:avLst/>
              <a:pathLst>
                <a:path w="0" h="240501">
                  <a:moveTo>
                    <a:pt x="0" y="24050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023748" y="2061071"/>
              <a:ext cx="0" cy="240501"/>
            </a:xfrm>
            <a:custGeom>
              <a:avLst/>
              <a:pathLst>
                <a:path w="0" h="240501">
                  <a:moveTo>
                    <a:pt x="0" y="0"/>
                  </a:moveTo>
                  <a:lnTo>
                    <a:pt x="0" y="240501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4895740" y="1820569"/>
              <a:ext cx="256017" cy="240501"/>
            </a:xfrm>
            <a:custGeom>
              <a:avLst/>
              <a:pathLst>
                <a:path w="256017" h="240501">
                  <a:moveTo>
                    <a:pt x="0" y="0"/>
                  </a:moveTo>
                  <a:lnTo>
                    <a:pt x="0" y="240501"/>
                  </a:lnTo>
                  <a:lnTo>
                    <a:pt x="256017" y="240501"/>
                  </a:lnTo>
                  <a:lnTo>
                    <a:pt x="25601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895740" y="1957999"/>
              <a:ext cx="256017" cy="0"/>
            </a:xfrm>
            <a:custGeom>
              <a:avLst/>
              <a:pathLst>
                <a:path w="256017" h="0">
                  <a:moveTo>
                    <a:pt x="0" y="0"/>
                  </a:moveTo>
                  <a:lnTo>
                    <a:pt x="25601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417621" y="1270851"/>
              <a:ext cx="0" cy="343573"/>
            </a:xfrm>
            <a:custGeom>
              <a:avLst/>
              <a:pathLst>
                <a:path w="0" h="343573">
                  <a:moveTo>
                    <a:pt x="0" y="34357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417621" y="1846337"/>
              <a:ext cx="0" cy="214733"/>
            </a:xfrm>
            <a:custGeom>
              <a:avLst/>
              <a:pathLst>
                <a:path w="0" h="214733">
                  <a:moveTo>
                    <a:pt x="0" y="0"/>
                  </a:moveTo>
                  <a:lnTo>
                    <a:pt x="0" y="214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5289613" y="1614425"/>
              <a:ext cx="256017" cy="231912"/>
            </a:xfrm>
            <a:custGeom>
              <a:avLst/>
              <a:pathLst>
                <a:path w="256017" h="231912">
                  <a:moveTo>
                    <a:pt x="0" y="0"/>
                  </a:moveTo>
                  <a:lnTo>
                    <a:pt x="0" y="231912"/>
                  </a:lnTo>
                  <a:lnTo>
                    <a:pt x="256017" y="231912"/>
                  </a:lnTo>
                  <a:lnTo>
                    <a:pt x="25601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289613" y="1751854"/>
              <a:ext cx="256017" cy="0"/>
            </a:xfrm>
            <a:custGeom>
              <a:avLst/>
              <a:pathLst>
                <a:path w="256017" h="0">
                  <a:moveTo>
                    <a:pt x="0" y="0"/>
                  </a:moveTo>
                  <a:lnTo>
                    <a:pt x="25601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4571759" y="219922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4624787" y="226793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4556757" y="2336653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4607916" y="237101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4621550" y="223358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544496" y="2096152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4610727" y="237101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589989" y="223358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4576075" y="2439725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4583901" y="226793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587944" y="2096152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4597145" y="2302296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4649939" y="2302296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4591390" y="2474083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614834" y="1958722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4571380" y="1993079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4616593" y="2096152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4623436" y="219922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4649024" y="1993079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4575828" y="219922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4618470" y="2096152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4605126" y="219922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4538912" y="237101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4553106" y="219922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640664" y="2302296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4603740" y="223358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614563" y="223358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4568389" y="2164866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4635831" y="2164866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4541850" y="2336653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4612782" y="2302296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4550500" y="2096152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4638410" y="2164866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4569603" y="206179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4623883" y="226793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4653590" y="223358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4569568" y="206179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640223" y="226793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4560879" y="2439725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4566578" y="219922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4570290" y="223358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4566639" y="2405368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622718" y="2439725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640968" y="223358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625816" y="219922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595211" y="2302296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616616" y="219922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605819" y="237101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4538784" y="2130509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553141" y="2233581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973081" y="154643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953054" y="175257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4963222" y="1580791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5012173" y="206179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5028428" y="1718221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989469" y="1993079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4944525" y="1786935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5021757" y="226793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4956481" y="1683863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938607" y="2164866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5005620" y="2233581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5035000" y="1924365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967465" y="1890007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942046" y="18556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943438" y="2027437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5047192" y="1649506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982562" y="2027437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998915" y="195872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5047386" y="1821293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959267" y="2027437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5007276" y="1924365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987496" y="18556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5025697" y="1786935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943986" y="18556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5001562" y="175257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5032266" y="1683863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943141" y="1615148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976352" y="1649506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948106" y="1890007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5003220" y="1993079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946966" y="206179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999778" y="206179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966938" y="195872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982616" y="1890007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992778" y="209615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945712" y="1890007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973541" y="1649506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5041956" y="1786935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5043048" y="2027437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951071" y="206179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981742" y="206179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5034736" y="1855650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932559" y="1958722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5039907" y="2233581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5022749" y="2027437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938641" y="1993079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985644" y="1993079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991166" y="1821293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951268" y="219922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971606" y="1993079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5423650" y="1786935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5401519" y="195872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5394898" y="151207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5334361" y="1786935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5396020" y="1718221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437056" y="134029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5427829" y="226793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434196" y="144336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358535" y="164950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333304" y="1477719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360654" y="1718221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329877" y="175257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409542" y="161514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26965" y="1993079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420697" y="195872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415977" y="175257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405693" y="1718221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423850" y="130593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389255" y="130593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371674" y="1890007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37869" y="1580791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417916" y="2027437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418261" y="130593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393716" y="1786935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409584" y="164950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433757" y="1477719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78193" y="1821293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370044" y="185565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401176" y="175257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68258" y="1477719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84105" y="140900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377904" y="1237217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375443" y="175257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359384" y="1786935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423164" y="1855650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426592" y="130593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415984" y="1786935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402056" y="175257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352538" y="1890007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423627" y="1580791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425714" y="164950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343833" y="1580791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57234" y="1958722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34047" y="1615148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360742" y="164950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389674" y="1649506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373520" y="1786935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424246" y="1718221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409534" y="1821293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398270" y="1924365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4448694" y="1209008"/>
              <a:ext cx="1150108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1495212" y="2658128"/>
              <a:ext cx="1150108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tx698"/>
            <p:cNvSpPr/>
            <p:nvPr/>
          </p:nvSpPr>
          <p:spPr>
            <a:xfrm>
              <a:off x="1636463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00" name="rc699"/>
            <p:cNvSpPr/>
            <p:nvPr/>
          </p:nvSpPr>
          <p:spPr>
            <a:xfrm>
              <a:off x="1495212" y="978407"/>
              <a:ext cx="1150108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tx700"/>
            <p:cNvSpPr/>
            <p:nvPr/>
          </p:nvSpPr>
          <p:spPr>
            <a:xfrm>
              <a:off x="1613829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02" name="rc701"/>
            <p:cNvSpPr/>
            <p:nvPr/>
          </p:nvSpPr>
          <p:spPr>
            <a:xfrm>
              <a:off x="3039809" y="978407"/>
              <a:ext cx="1150108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tx702"/>
            <p:cNvSpPr/>
            <p:nvPr/>
          </p:nvSpPr>
          <p:spPr>
            <a:xfrm>
              <a:off x="3195354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04" name="rc703"/>
            <p:cNvSpPr/>
            <p:nvPr/>
          </p:nvSpPr>
          <p:spPr>
            <a:xfrm>
              <a:off x="4448694" y="978407"/>
              <a:ext cx="1150108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tx704"/>
            <p:cNvSpPr/>
            <p:nvPr/>
          </p:nvSpPr>
          <p:spPr>
            <a:xfrm>
              <a:off x="4553017" y="101610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06" name="pl705"/>
            <p:cNvSpPr/>
            <p:nvPr/>
          </p:nvSpPr>
          <p:spPr>
            <a:xfrm>
              <a:off x="1495212" y="4249280"/>
              <a:ext cx="1150108" cy="0"/>
            </a:xfrm>
            <a:custGeom>
              <a:avLst/>
              <a:pathLst>
                <a:path w="1150108" h="0">
                  <a:moveTo>
                    <a:pt x="0" y="0"/>
                  </a:moveTo>
                  <a:lnTo>
                    <a:pt x="115010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167639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070266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46413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tx709"/>
            <p:cNvSpPr/>
            <p:nvPr/>
          </p:nvSpPr>
          <p:spPr>
            <a:xfrm>
              <a:off x="1443552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1" name="tx710"/>
            <p:cNvSpPr/>
            <p:nvPr/>
          </p:nvSpPr>
          <p:spPr>
            <a:xfrm>
              <a:off x="1723244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2" name="tx711"/>
            <p:cNvSpPr/>
            <p:nvPr/>
          </p:nvSpPr>
          <p:spPr>
            <a:xfrm>
              <a:off x="216062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3" name="pl712"/>
            <p:cNvSpPr/>
            <p:nvPr/>
          </p:nvSpPr>
          <p:spPr>
            <a:xfrm>
              <a:off x="3039809" y="2569560"/>
              <a:ext cx="1150108" cy="0"/>
            </a:xfrm>
            <a:custGeom>
              <a:avLst/>
              <a:pathLst>
                <a:path w="1150108" h="0">
                  <a:moveTo>
                    <a:pt x="0" y="0"/>
                  </a:moveTo>
                  <a:lnTo>
                    <a:pt x="115010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220990" y="256956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614863" y="256956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4008736" y="256956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2988149" y="265107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8" name="tx717"/>
            <p:cNvSpPr/>
            <p:nvPr/>
          </p:nvSpPr>
          <p:spPr>
            <a:xfrm>
              <a:off x="3267841" y="264288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9" name="tx718"/>
            <p:cNvSpPr/>
            <p:nvPr/>
          </p:nvSpPr>
          <p:spPr>
            <a:xfrm>
              <a:off x="3705226" y="261530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20" name="pl719"/>
            <p:cNvSpPr/>
            <p:nvPr/>
          </p:nvSpPr>
          <p:spPr>
            <a:xfrm>
              <a:off x="4448694" y="2569560"/>
              <a:ext cx="1150108" cy="0"/>
            </a:xfrm>
            <a:custGeom>
              <a:avLst/>
              <a:pathLst>
                <a:path w="1150108" h="0">
                  <a:moveTo>
                    <a:pt x="0" y="0"/>
                  </a:moveTo>
                  <a:lnTo>
                    <a:pt x="115010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4629875" y="256956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023748" y="256956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417621" y="256956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tx723"/>
            <p:cNvSpPr/>
            <p:nvPr/>
          </p:nvSpPr>
          <p:spPr>
            <a:xfrm>
              <a:off x="4397034" y="265107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5" name="tx724"/>
            <p:cNvSpPr/>
            <p:nvPr/>
          </p:nvSpPr>
          <p:spPr>
            <a:xfrm>
              <a:off x="4676726" y="264288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26" name="tx725"/>
            <p:cNvSpPr/>
            <p:nvPr/>
          </p:nvSpPr>
          <p:spPr>
            <a:xfrm>
              <a:off x="5114111" y="261530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27" name="pl726"/>
            <p:cNvSpPr/>
            <p:nvPr/>
          </p:nvSpPr>
          <p:spPr>
            <a:xfrm>
              <a:off x="4448694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4278485" y="2213354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4278485" y="186790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4278485" y="1528221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31" name="tx730"/>
            <p:cNvSpPr/>
            <p:nvPr/>
          </p:nvSpPr>
          <p:spPr>
            <a:xfrm>
              <a:off x="4278485" y="1180758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32" name="pl731"/>
            <p:cNvSpPr/>
            <p:nvPr/>
          </p:nvSpPr>
          <p:spPr>
            <a:xfrm>
              <a:off x="4404410" y="226721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404410" y="19236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4404410" y="1580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4404410" y="12364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039809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tx736"/>
            <p:cNvSpPr/>
            <p:nvPr/>
          </p:nvSpPr>
          <p:spPr>
            <a:xfrm>
              <a:off x="2733889" y="2503516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2733889" y="2245836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39" name="tx738"/>
            <p:cNvSpPr/>
            <p:nvPr/>
          </p:nvSpPr>
          <p:spPr>
            <a:xfrm>
              <a:off x="2733889" y="1988156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2733889" y="1732351"/>
              <a:ext cx="226208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2733889" y="147279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2733889" y="121511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2995525" y="25592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95525" y="23015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95525" y="20438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95525" y="178621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95525" y="15285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95525" y="12708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1495212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tx749"/>
            <p:cNvSpPr/>
            <p:nvPr/>
          </p:nvSpPr>
          <p:spPr>
            <a:xfrm>
              <a:off x="1325004" y="2244356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1" name="tx750"/>
            <p:cNvSpPr/>
            <p:nvPr/>
          </p:nvSpPr>
          <p:spPr>
            <a:xfrm>
              <a:off x="1325004" y="182695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2" name="tx751"/>
            <p:cNvSpPr/>
            <p:nvPr/>
          </p:nvSpPr>
          <p:spPr>
            <a:xfrm>
              <a:off x="1325004" y="140378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3" name="pl752"/>
            <p:cNvSpPr/>
            <p:nvPr/>
          </p:nvSpPr>
          <p:spPr>
            <a:xfrm>
              <a:off x="1450928" y="229807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450928" y="18788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1450928" y="14595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1495212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tx756"/>
            <p:cNvSpPr/>
            <p:nvPr/>
          </p:nvSpPr>
          <p:spPr>
            <a:xfrm>
              <a:off x="1189292" y="413170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58" name="tx757"/>
            <p:cNvSpPr/>
            <p:nvPr/>
          </p:nvSpPr>
          <p:spPr>
            <a:xfrm>
              <a:off x="1189292" y="387402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59" name="tx758"/>
            <p:cNvSpPr/>
            <p:nvPr/>
          </p:nvSpPr>
          <p:spPr>
            <a:xfrm>
              <a:off x="1189292" y="361634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760" name="tx759"/>
            <p:cNvSpPr/>
            <p:nvPr/>
          </p:nvSpPr>
          <p:spPr>
            <a:xfrm>
              <a:off x="1189292" y="335866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761" name="tx760"/>
            <p:cNvSpPr/>
            <p:nvPr/>
          </p:nvSpPr>
          <p:spPr>
            <a:xfrm>
              <a:off x="1189292" y="3100979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762" name="tx761"/>
            <p:cNvSpPr/>
            <p:nvPr/>
          </p:nvSpPr>
          <p:spPr>
            <a:xfrm>
              <a:off x="1189292" y="2845174"/>
              <a:ext cx="226208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763" name="pl762"/>
            <p:cNvSpPr/>
            <p:nvPr/>
          </p:nvSpPr>
          <p:spPr>
            <a:xfrm>
              <a:off x="1450928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1450928" y="392975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1450928" y="36720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1450928" y="34143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450928" y="31567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450928" y="289903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0" name="rc769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tx770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2" name="pl771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5814305" y="2667194"/>
              <a:ext cx="67267" cy="67267"/>
            </a:xfrm>
            <a:prstGeom prst="ellipse">
              <a:avLst/>
            </a:prstGeom>
            <a:solidFill>
              <a:srgbClr val="F8766D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5814305" y="2811194"/>
              <a:ext cx="67267" cy="67267"/>
            </a:xfrm>
            <a:prstGeom prst="ellipse">
              <a:avLst/>
            </a:prstGeom>
            <a:solidFill>
              <a:srgbClr val="00BA38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5814305" y="2955194"/>
              <a:ext cx="67267" cy="67267"/>
            </a:xfrm>
            <a:prstGeom prst="ellipse">
              <a:avLst/>
            </a:prstGeom>
            <a:solidFill>
              <a:srgbClr val="619CFF">
                <a:alpha val="69803"/>
              </a:srgbClr>
            </a:solidFill>
            <a:ln w="9000" cap="rnd">
              <a:solidFill>
                <a:srgbClr val="00000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tx786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2025-02-02T05:30:26Z</dcterms:modified>
  <cp:category/>
</cp:coreProperties>
</file>