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60135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75491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90847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06203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4024575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317813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2331694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61154" y="1485253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7470" y="1128778"/>
              <a:ext cx="3748346" cy="2895796"/>
            </a:xfrm>
            <a:custGeom>
              <a:avLst/>
              <a:pathLst>
                <a:path w="3748346" h="2895796">
                  <a:moveTo>
                    <a:pt x="0" y="2895796"/>
                  </a:moveTo>
                  <a:lnTo>
                    <a:pt x="70723" y="2895796"/>
                  </a:lnTo>
                  <a:lnTo>
                    <a:pt x="141447" y="2895796"/>
                  </a:lnTo>
                  <a:lnTo>
                    <a:pt x="212170" y="2895796"/>
                  </a:lnTo>
                  <a:lnTo>
                    <a:pt x="282894" y="2895796"/>
                  </a:lnTo>
                  <a:lnTo>
                    <a:pt x="353617" y="2895796"/>
                  </a:lnTo>
                  <a:lnTo>
                    <a:pt x="424341" y="2895795"/>
                  </a:lnTo>
                  <a:lnTo>
                    <a:pt x="495064" y="2895794"/>
                  </a:lnTo>
                  <a:lnTo>
                    <a:pt x="565788" y="2895792"/>
                  </a:lnTo>
                  <a:lnTo>
                    <a:pt x="636511" y="2895788"/>
                  </a:lnTo>
                  <a:lnTo>
                    <a:pt x="707235" y="2895780"/>
                  </a:lnTo>
                  <a:lnTo>
                    <a:pt x="777958" y="2895761"/>
                  </a:lnTo>
                  <a:lnTo>
                    <a:pt x="848682" y="2895722"/>
                  </a:lnTo>
                  <a:lnTo>
                    <a:pt x="919405" y="2895641"/>
                  </a:lnTo>
                  <a:lnTo>
                    <a:pt x="990129" y="2895467"/>
                  </a:lnTo>
                  <a:lnTo>
                    <a:pt x="1060852" y="2895102"/>
                  </a:lnTo>
                  <a:lnTo>
                    <a:pt x="1131576" y="2894330"/>
                  </a:lnTo>
                  <a:lnTo>
                    <a:pt x="1202299" y="2892704"/>
                  </a:lnTo>
                  <a:lnTo>
                    <a:pt x="1273023" y="2889289"/>
                  </a:lnTo>
                  <a:lnTo>
                    <a:pt x="1343746" y="2882150"/>
                  </a:lnTo>
                  <a:lnTo>
                    <a:pt x="1414470" y="2867526"/>
                  </a:lnTo>
                  <a:lnTo>
                    <a:pt x="1485193" y="2837768"/>
                  </a:lnTo>
                  <a:lnTo>
                    <a:pt x="1555917" y="2783839"/>
                  </a:lnTo>
                  <a:lnTo>
                    <a:pt x="1626640" y="2683813"/>
                  </a:lnTo>
                  <a:lnTo>
                    <a:pt x="1697364" y="2531212"/>
                  </a:lnTo>
                  <a:lnTo>
                    <a:pt x="1768087" y="2336226"/>
                  </a:lnTo>
                  <a:lnTo>
                    <a:pt x="1838811" y="2267813"/>
                  </a:lnTo>
                  <a:lnTo>
                    <a:pt x="1909534" y="2211885"/>
                  </a:lnTo>
                  <a:lnTo>
                    <a:pt x="1980258" y="2173010"/>
                  </a:lnTo>
                  <a:lnTo>
                    <a:pt x="2050981" y="1975660"/>
                  </a:lnTo>
                  <a:lnTo>
                    <a:pt x="2121705" y="1642403"/>
                  </a:lnTo>
                  <a:lnTo>
                    <a:pt x="2192428" y="1271367"/>
                  </a:lnTo>
                  <a:lnTo>
                    <a:pt x="2263152" y="838577"/>
                  </a:lnTo>
                  <a:lnTo>
                    <a:pt x="2333875" y="504086"/>
                  </a:lnTo>
                  <a:lnTo>
                    <a:pt x="2404599" y="206204"/>
                  </a:lnTo>
                  <a:lnTo>
                    <a:pt x="2475322" y="0"/>
                  </a:lnTo>
                  <a:lnTo>
                    <a:pt x="2546046" y="407290"/>
                  </a:lnTo>
                  <a:lnTo>
                    <a:pt x="2616769" y="985269"/>
                  </a:lnTo>
                  <a:lnTo>
                    <a:pt x="2687493" y="1323640"/>
                  </a:lnTo>
                  <a:lnTo>
                    <a:pt x="2758216" y="1609777"/>
                  </a:lnTo>
                  <a:lnTo>
                    <a:pt x="2828940" y="1933298"/>
                  </a:lnTo>
                  <a:lnTo>
                    <a:pt x="2899663" y="2082105"/>
                  </a:lnTo>
                  <a:lnTo>
                    <a:pt x="2970387" y="2046800"/>
                  </a:lnTo>
                  <a:lnTo>
                    <a:pt x="3041110" y="1893380"/>
                  </a:lnTo>
                  <a:lnTo>
                    <a:pt x="3111834" y="1610544"/>
                  </a:lnTo>
                  <a:lnTo>
                    <a:pt x="3182557" y="1424078"/>
                  </a:lnTo>
                  <a:lnTo>
                    <a:pt x="3253281" y="1271332"/>
                  </a:lnTo>
                  <a:lnTo>
                    <a:pt x="3324004" y="1424267"/>
                  </a:lnTo>
                  <a:lnTo>
                    <a:pt x="3394728" y="1705603"/>
                  </a:lnTo>
                  <a:lnTo>
                    <a:pt x="3465451" y="2156809"/>
                  </a:lnTo>
                  <a:lnTo>
                    <a:pt x="3536175" y="2443154"/>
                  </a:lnTo>
                  <a:lnTo>
                    <a:pt x="3606899" y="2621823"/>
                  </a:lnTo>
                  <a:lnTo>
                    <a:pt x="3677622" y="2709088"/>
                  </a:lnTo>
                  <a:lnTo>
                    <a:pt x="3748346" y="2763881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166264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1733367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80409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874814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945538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016261" y="39997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086985" y="39997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157708" y="39997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228432" y="39997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299155" y="39997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369879" y="39997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440602" y="39997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11326" y="39996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582049" y="3999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52773" y="39994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723496" y="399905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94220" y="39982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864943" y="39966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935667" y="39932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06390" y="398610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77114" y="3971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147837" y="39417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18561" y="38877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289284" y="3787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360008" y="36351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430731" y="34401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501455" y="337176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572178" y="33158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642902" y="32769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713625" y="30796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784349" y="27463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855072" y="23753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925796" y="19425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96519" y="16080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067243" y="131015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137967" y="110395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208690" y="15112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279414" y="20892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350137" y="2427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420861" y="271372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91584" y="30372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62308" y="31860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633031" y="315075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703755" y="29973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774478" y="27144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845202" y="25280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915925" y="23752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986649" y="25282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5057372" y="28095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5128096" y="326076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198819" y="35471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269543" y="372577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340266" y="381304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410990" y="38678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1149684" y="398078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149684" y="313434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149684" y="228790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149684" y="144146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04" name="pl103"/>
            <p:cNvSpPr/>
            <p:nvPr/>
          </p:nvSpPr>
          <p:spPr>
            <a:xfrm>
              <a:off x="1426360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26360" y="317813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26360" y="233169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426360" y="14852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tx121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28" name="tx127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29" name="tx128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30" name="tx129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31" name="tx130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32" name="tx131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33" name="tx132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2845066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37" name="tx136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38" name="rc137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40" name="rc139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955800" y="2652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2025-02-02T05:36:10Z</dcterms:modified>
  <cp:category/>
</cp:coreProperties>
</file>