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60935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603574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756416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909257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28330" y="1062099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785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654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524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393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2627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132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013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870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9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609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478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347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217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20865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955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39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4027153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3179995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2332837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28330" y="1485678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2200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0894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1958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4828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6973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5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359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053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746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2043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913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7825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6519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521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57876" y="1128901"/>
              <a:ext cx="3801845" cy="2898252"/>
            </a:xfrm>
            <a:custGeom>
              <a:avLst/>
              <a:pathLst>
                <a:path w="3801845" h="2898252">
                  <a:moveTo>
                    <a:pt x="0" y="2898252"/>
                  </a:moveTo>
                  <a:lnTo>
                    <a:pt x="71732" y="2898252"/>
                  </a:lnTo>
                  <a:lnTo>
                    <a:pt x="143465" y="2898252"/>
                  </a:lnTo>
                  <a:lnTo>
                    <a:pt x="215198" y="2898252"/>
                  </a:lnTo>
                  <a:lnTo>
                    <a:pt x="286931" y="2898252"/>
                  </a:lnTo>
                  <a:lnTo>
                    <a:pt x="358664" y="2898251"/>
                  </a:lnTo>
                  <a:lnTo>
                    <a:pt x="430397" y="2898251"/>
                  </a:lnTo>
                  <a:lnTo>
                    <a:pt x="502130" y="2898250"/>
                  </a:lnTo>
                  <a:lnTo>
                    <a:pt x="573863" y="2898248"/>
                  </a:lnTo>
                  <a:lnTo>
                    <a:pt x="645596" y="2898244"/>
                  </a:lnTo>
                  <a:lnTo>
                    <a:pt x="717329" y="2898235"/>
                  </a:lnTo>
                  <a:lnTo>
                    <a:pt x="789062" y="2898217"/>
                  </a:lnTo>
                  <a:lnTo>
                    <a:pt x="860795" y="2898178"/>
                  </a:lnTo>
                  <a:lnTo>
                    <a:pt x="932528" y="2898096"/>
                  </a:lnTo>
                  <a:lnTo>
                    <a:pt x="1004260" y="2897923"/>
                  </a:lnTo>
                  <a:lnTo>
                    <a:pt x="1075993" y="2897557"/>
                  </a:lnTo>
                  <a:lnTo>
                    <a:pt x="1147726" y="2896784"/>
                  </a:lnTo>
                  <a:lnTo>
                    <a:pt x="1219459" y="2895157"/>
                  </a:lnTo>
                  <a:lnTo>
                    <a:pt x="1291192" y="2891739"/>
                  </a:lnTo>
                  <a:lnTo>
                    <a:pt x="1362925" y="2884594"/>
                  </a:lnTo>
                  <a:lnTo>
                    <a:pt x="1434658" y="2869958"/>
                  </a:lnTo>
                  <a:lnTo>
                    <a:pt x="1506391" y="2840174"/>
                  </a:lnTo>
                  <a:lnTo>
                    <a:pt x="1578124" y="2786199"/>
                  </a:lnTo>
                  <a:lnTo>
                    <a:pt x="1649857" y="2686089"/>
                  </a:lnTo>
                  <a:lnTo>
                    <a:pt x="1721590" y="2533358"/>
                  </a:lnTo>
                  <a:lnTo>
                    <a:pt x="1793323" y="2338208"/>
                  </a:lnTo>
                  <a:lnTo>
                    <a:pt x="1865056" y="2269736"/>
                  </a:lnTo>
                  <a:lnTo>
                    <a:pt x="1936789" y="2213760"/>
                  </a:lnTo>
                  <a:lnTo>
                    <a:pt x="2008521" y="2174852"/>
                  </a:lnTo>
                  <a:lnTo>
                    <a:pt x="2080254" y="1977336"/>
                  </a:lnTo>
                  <a:lnTo>
                    <a:pt x="2151987" y="1643795"/>
                  </a:lnTo>
                  <a:lnTo>
                    <a:pt x="2223720" y="1272446"/>
                  </a:lnTo>
                  <a:lnTo>
                    <a:pt x="2295453" y="839289"/>
                  </a:lnTo>
                  <a:lnTo>
                    <a:pt x="2367186" y="504514"/>
                  </a:lnTo>
                  <a:lnTo>
                    <a:pt x="2438919" y="206379"/>
                  </a:lnTo>
                  <a:lnTo>
                    <a:pt x="2510652" y="0"/>
                  </a:lnTo>
                  <a:lnTo>
                    <a:pt x="2582385" y="407635"/>
                  </a:lnTo>
                  <a:lnTo>
                    <a:pt x="2654118" y="986104"/>
                  </a:lnTo>
                  <a:lnTo>
                    <a:pt x="2725851" y="1324763"/>
                  </a:lnTo>
                  <a:lnTo>
                    <a:pt x="2797584" y="1611142"/>
                  </a:lnTo>
                  <a:lnTo>
                    <a:pt x="2869317" y="1934937"/>
                  </a:lnTo>
                  <a:lnTo>
                    <a:pt x="2941050" y="2083871"/>
                  </a:lnTo>
                  <a:lnTo>
                    <a:pt x="3012782" y="2048536"/>
                  </a:lnTo>
                  <a:lnTo>
                    <a:pt x="3084515" y="1894986"/>
                  </a:lnTo>
                  <a:lnTo>
                    <a:pt x="3156248" y="1611910"/>
                  </a:lnTo>
                  <a:lnTo>
                    <a:pt x="3227981" y="1425285"/>
                  </a:lnTo>
                  <a:lnTo>
                    <a:pt x="3299714" y="1272410"/>
                  </a:lnTo>
                  <a:lnTo>
                    <a:pt x="3371447" y="1425474"/>
                  </a:lnTo>
                  <a:lnTo>
                    <a:pt x="3443180" y="1707050"/>
                  </a:lnTo>
                  <a:lnTo>
                    <a:pt x="3514913" y="2158638"/>
                  </a:lnTo>
                  <a:lnTo>
                    <a:pt x="3586646" y="2445226"/>
                  </a:lnTo>
                  <a:lnTo>
                    <a:pt x="3658379" y="2624047"/>
                  </a:lnTo>
                  <a:lnTo>
                    <a:pt x="3730112" y="2711385"/>
                  </a:lnTo>
                  <a:lnTo>
                    <a:pt x="3801845" y="27662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33050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04783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776516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48249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19981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991714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63447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35180" y="4002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06913" y="40023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78646" y="4002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50379" y="40023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22112" y="40022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493845" y="40022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65578" y="40021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37311" y="4001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09044" y="40016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80777" y="4000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52510" y="39992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24242" y="39958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995975" y="39886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67708" y="39740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39441" y="39442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1174" y="38902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2907" y="3790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54640" y="36374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26373" y="3442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498106" y="33738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69839" y="33178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1572" y="3278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305" y="30814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5038" y="27478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6770" y="23765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8503" y="19433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000236" y="16085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71969" y="13104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43702" y="11040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15435" y="1511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87168" y="2090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8901" y="2428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30634" y="2715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502367" y="30390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74100" y="31879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45833" y="31526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17566" y="2999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89299" y="27159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61031" y="25293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32764" y="23764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004497" y="25295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76230" y="28111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47963" y="32627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219696" y="3549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91429" y="37281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63162" y="38154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34895" y="3870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8183" y="398546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8183" y="313830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8183" y="22911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8183" y="1443932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393536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393536" y="3179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393536" y="23328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93536" y="1485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2200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0894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1958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8280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6973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566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359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053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746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2043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913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7825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6519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5212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59093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7786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64795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0649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0758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451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8144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837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5530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42239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291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71610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500303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8996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906512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28444" y="2299216"/>
              <a:ext cx="502766" cy="5576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98033" y="2382550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98033" y="256779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919979" y="26775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82935" y="26526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87078" y="2637522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2024-10-21T22:31:12Z</dcterms:modified>
  <cp:category/>
</cp:coreProperties>
</file>