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57952" y="4373011"/>
              <a:ext cx="2638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2024-10-21T23:07:09Z</dcterms:modified>
  <cp:category/>
</cp:coreProperties>
</file>