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399" cy="365759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5287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67315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179344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191373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03401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15430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27458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239487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51516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263544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5573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287601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299630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11659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323687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329702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61301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73330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185358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197387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09416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221444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233473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245501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257530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9559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281587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293616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305644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17673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l61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l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2424947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l69"/>
            <p:cNvSpPr/>
            <p:nvPr/>
          </p:nvSpPr>
          <p:spPr>
            <a:xfrm>
              <a:off x="2424947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2455018" y="140250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2485090" y="1442995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2485090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2515161" y="148348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2515161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2545233" y="153072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2545233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2575304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2575304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2605376" y="1598209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2605376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2635447" y="1672442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2635447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2665519" y="1746675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665519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695590" y="1814159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725662" y="19018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2725662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755733" y="19356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275573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2785805" y="20098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2785805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2815876" y="20503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2815876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2845948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2845948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l98"/>
            <p:cNvSpPr/>
            <p:nvPr/>
          </p:nvSpPr>
          <p:spPr>
            <a:xfrm>
              <a:off x="2876019" y="210434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l99"/>
            <p:cNvSpPr/>
            <p:nvPr/>
          </p:nvSpPr>
          <p:spPr>
            <a:xfrm>
              <a:off x="2876019" y="21110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l100"/>
            <p:cNvSpPr/>
            <p:nvPr/>
          </p:nvSpPr>
          <p:spPr>
            <a:xfrm>
              <a:off x="2906091" y="211109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l101"/>
            <p:cNvSpPr/>
            <p:nvPr/>
          </p:nvSpPr>
          <p:spPr>
            <a:xfrm>
              <a:off x="2906091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l102"/>
            <p:cNvSpPr/>
            <p:nvPr/>
          </p:nvSpPr>
          <p:spPr>
            <a:xfrm>
              <a:off x="2936163" y="211783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l103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l104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l105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l106"/>
            <p:cNvSpPr/>
            <p:nvPr/>
          </p:nvSpPr>
          <p:spPr>
            <a:xfrm>
              <a:off x="2996306" y="2178575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l107"/>
            <p:cNvSpPr/>
            <p:nvPr/>
          </p:nvSpPr>
          <p:spPr>
            <a:xfrm>
              <a:off x="2996306" y="22135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l108"/>
            <p:cNvSpPr/>
            <p:nvPr/>
          </p:nvSpPr>
          <p:spPr>
            <a:xfrm>
              <a:off x="3026377" y="2213591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l109"/>
            <p:cNvSpPr/>
            <p:nvPr/>
          </p:nvSpPr>
          <p:spPr>
            <a:xfrm>
              <a:off x="3026377" y="22486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l110"/>
            <p:cNvSpPr/>
            <p:nvPr/>
          </p:nvSpPr>
          <p:spPr>
            <a:xfrm>
              <a:off x="3056449" y="2248606"/>
              <a:ext cx="0" cy="14006"/>
            </a:xfrm>
            <a:custGeom>
              <a:avLst/>
              <a:pathLst>
                <a:path w="0" h="14006">
                  <a:moveTo>
                    <a:pt x="0" y="0"/>
                  </a:moveTo>
                  <a:lnTo>
                    <a:pt x="0" y="1400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l111"/>
            <p:cNvSpPr/>
            <p:nvPr/>
          </p:nvSpPr>
          <p:spPr>
            <a:xfrm>
              <a:off x="3056449" y="22626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l112"/>
            <p:cNvSpPr/>
            <p:nvPr/>
          </p:nvSpPr>
          <p:spPr>
            <a:xfrm>
              <a:off x="3086520" y="2262612"/>
              <a:ext cx="0" cy="28012"/>
            </a:xfrm>
            <a:custGeom>
              <a:avLst/>
              <a:pathLst>
                <a:path w="0" h="28012">
                  <a:moveTo>
                    <a:pt x="0" y="0"/>
                  </a:moveTo>
                  <a:lnTo>
                    <a:pt x="0" y="28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l113"/>
            <p:cNvSpPr/>
            <p:nvPr/>
          </p:nvSpPr>
          <p:spPr>
            <a:xfrm>
              <a:off x="3086520" y="2290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l114"/>
            <p:cNvSpPr/>
            <p:nvPr/>
          </p:nvSpPr>
          <p:spPr>
            <a:xfrm>
              <a:off x="3116592" y="2290625"/>
              <a:ext cx="0" cy="5252"/>
            </a:xfrm>
            <a:custGeom>
              <a:avLst/>
              <a:pathLst>
                <a:path w="0" h="5252">
                  <a:moveTo>
                    <a:pt x="0" y="0"/>
                  </a:moveTo>
                  <a:lnTo>
                    <a:pt x="0" y="525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l115"/>
            <p:cNvSpPr/>
            <p:nvPr/>
          </p:nvSpPr>
          <p:spPr>
            <a:xfrm>
              <a:off x="3116592" y="2295877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3236878" y="229587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l117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l118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l119"/>
            <p:cNvSpPr/>
            <p:nvPr/>
          </p:nvSpPr>
          <p:spPr>
            <a:xfrm>
              <a:off x="2274589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l120"/>
            <p:cNvSpPr/>
            <p:nvPr/>
          </p:nvSpPr>
          <p:spPr>
            <a:xfrm>
              <a:off x="2334732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l121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l122"/>
            <p:cNvSpPr/>
            <p:nvPr/>
          </p:nvSpPr>
          <p:spPr>
            <a:xfrm>
              <a:off x="2364804" y="134851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l123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l124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l125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l126"/>
            <p:cNvSpPr/>
            <p:nvPr/>
          </p:nvSpPr>
          <p:spPr>
            <a:xfrm>
              <a:off x="2424947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l127"/>
            <p:cNvSpPr/>
            <p:nvPr/>
          </p:nvSpPr>
          <p:spPr>
            <a:xfrm>
              <a:off x="2424947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l128"/>
            <p:cNvSpPr/>
            <p:nvPr/>
          </p:nvSpPr>
          <p:spPr>
            <a:xfrm>
              <a:off x="2455018" y="14227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l129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l130"/>
            <p:cNvSpPr/>
            <p:nvPr/>
          </p:nvSpPr>
          <p:spPr>
            <a:xfrm>
              <a:off x="2485090" y="14429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l131"/>
            <p:cNvSpPr/>
            <p:nvPr/>
          </p:nvSpPr>
          <p:spPr>
            <a:xfrm>
              <a:off x="2485090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l132"/>
            <p:cNvSpPr/>
            <p:nvPr/>
          </p:nvSpPr>
          <p:spPr>
            <a:xfrm>
              <a:off x="2515161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l133"/>
            <p:cNvSpPr/>
            <p:nvPr/>
          </p:nvSpPr>
          <p:spPr>
            <a:xfrm>
              <a:off x="2515161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l134"/>
            <p:cNvSpPr/>
            <p:nvPr/>
          </p:nvSpPr>
          <p:spPr>
            <a:xfrm>
              <a:off x="2545233" y="151722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l135"/>
            <p:cNvSpPr/>
            <p:nvPr/>
          </p:nvSpPr>
          <p:spPr>
            <a:xfrm>
              <a:off x="2545233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l136"/>
            <p:cNvSpPr/>
            <p:nvPr/>
          </p:nvSpPr>
          <p:spPr>
            <a:xfrm>
              <a:off x="2575304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l137"/>
            <p:cNvSpPr/>
            <p:nvPr/>
          </p:nvSpPr>
          <p:spPr>
            <a:xfrm>
              <a:off x="2575304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l138"/>
            <p:cNvSpPr/>
            <p:nvPr/>
          </p:nvSpPr>
          <p:spPr>
            <a:xfrm>
              <a:off x="2605376" y="1631952"/>
              <a:ext cx="0" cy="107975"/>
            </a:xfrm>
            <a:custGeom>
              <a:avLst/>
              <a:pathLst>
                <a:path w="0" h="107975">
                  <a:moveTo>
                    <a:pt x="0" y="0"/>
                  </a:moveTo>
                  <a:lnTo>
                    <a:pt x="0" y="10797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l139"/>
            <p:cNvSpPr/>
            <p:nvPr/>
          </p:nvSpPr>
          <p:spPr>
            <a:xfrm>
              <a:off x="2605376" y="17399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l140"/>
            <p:cNvSpPr/>
            <p:nvPr/>
          </p:nvSpPr>
          <p:spPr>
            <a:xfrm>
              <a:off x="2635447" y="173992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l141"/>
            <p:cNvSpPr/>
            <p:nvPr/>
          </p:nvSpPr>
          <p:spPr>
            <a:xfrm>
              <a:off x="2635447" y="18276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l142"/>
            <p:cNvSpPr/>
            <p:nvPr/>
          </p:nvSpPr>
          <p:spPr>
            <a:xfrm>
              <a:off x="2665519" y="18276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l143"/>
            <p:cNvSpPr/>
            <p:nvPr/>
          </p:nvSpPr>
          <p:spPr>
            <a:xfrm>
              <a:off x="2665519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l144"/>
            <p:cNvSpPr/>
            <p:nvPr/>
          </p:nvSpPr>
          <p:spPr>
            <a:xfrm>
              <a:off x="2695590" y="185465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l145"/>
            <p:cNvSpPr/>
            <p:nvPr/>
          </p:nvSpPr>
          <p:spPr>
            <a:xfrm>
              <a:off x="2695590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l146"/>
            <p:cNvSpPr/>
            <p:nvPr/>
          </p:nvSpPr>
          <p:spPr>
            <a:xfrm>
              <a:off x="2725662" y="190188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l147"/>
            <p:cNvSpPr/>
            <p:nvPr/>
          </p:nvSpPr>
          <p:spPr>
            <a:xfrm>
              <a:off x="2725662" y="19491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l148"/>
            <p:cNvSpPr/>
            <p:nvPr/>
          </p:nvSpPr>
          <p:spPr>
            <a:xfrm>
              <a:off x="2755733" y="19491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l149"/>
            <p:cNvSpPr/>
            <p:nvPr/>
          </p:nvSpPr>
          <p:spPr>
            <a:xfrm>
              <a:off x="2755733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l150"/>
            <p:cNvSpPr/>
            <p:nvPr/>
          </p:nvSpPr>
          <p:spPr>
            <a:xfrm>
              <a:off x="2785805" y="196937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l151"/>
            <p:cNvSpPr/>
            <p:nvPr/>
          </p:nvSpPr>
          <p:spPr>
            <a:xfrm>
              <a:off x="2785805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l152"/>
            <p:cNvSpPr/>
            <p:nvPr/>
          </p:nvSpPr>
          <p:spPr>
            <a:xfrm>
              <a:off x="2815876" y="200986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l153"/>
            <p:cNvSpPr/>
            <p:nvPr/>
          </p:nvSpPr>
          <p:spPr>
            <a:xfrm>
              <a:off x="2815876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l154"/>
            <p:cNvSpPr/>
            <p:nvPr/>
          </p:nvSpPr>
          <p:spPr>
            <a:xfrm>
              <a:off x="2845948" y="202336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l155"/>
            <p:cNvSpPr/>
            <p:nvPr/>
          </p:nvSpPr>
          <p:spPr>
            <a:xfrm>
              <a:off x="2845948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l156"/>
            <p:cNvSpPr/>
            <p:nvPr/>
          </p:nvSpPr>
          <p:spPr>
            <a:xfrm>
              <a:off x="2876019" y="20368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l157"/>
            <p:cNvSpPr/>
            <p:nvPr/>
          </p:nvSpPr>
          <p:spPr>
            <a:xfrm>
              <a:off x="2876019" y="20503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l158"/>
            <p:cNvSpPr/>
            <p:nvPr/>
          </p:nvSpPr>
          <p:spPr>
            <a:xfrm>
              <a:off x="2906091" y="2050355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l159"/>
            <p:cNvSpPr/>
            <p:nvPr/>
          </p:nvSpPr>
          <p:spPr>
            <a:xfrm>
              <a:off x="2906091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l160"/>
            <p:cNvSpPr/>
            <p:nvPr/>
          </p:nvSpPr>
          <p:spPr>
            <a:xfrm>
              <a:off x="2936163" y="209759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l161"/>
            <p:cNvSpPr/>
            <p:nvPr/>
          </p:nvSpPr>
          <p:spPr>
            <a:xfrm>
              <a:off x="2936163" y="21178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l162"/>
            <p:cNvSpPr/>
            <p:nvPr/>
          </p:nvSpPr>
          <p:spPr>
            <a:xfrm>
              <a:off x="2966234" y="2117839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l163"/>
            <p:cNvSpPr/>
            <p:nvPr/>
          </p:nvSpPr>
          <p:spPr>
            <a:xfrm>
              <a:off x="2966234" y="217182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l164"/>
            <p:cNvSpPr/>
            <p:nvPr/>
          </p:nvSpPr>
          <p:spPr>
            <a:xfrm>
              <a:off x="2996306" y="2171827"/>
              <a:ext cx="0" cy="28008"/>
            </a:xfrm>
            <a:custGeom>
              <a:avLst/>
              <a:pathLst>
                <a:path w="0" h="28008">
                  <a:moveTo>
                    <a:pt x="0" y="0"/>
                  </a:moveTo>
                  <a:lnTo>
                    <a:pt x="0" y="2800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l165"/>
            <p:cNvSpPr/>
            <p:nvPr/>
          </p:nvSpPr>
          <p:spPr>
            <a:xfrm>
              <a:off x="2996306" y="219983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l166"/>
            <p:cNvSpPr/>
            <p:nvPr/>
          </p:nvSpPr>
          <p:spPr>
            <a:xfrm>
              <a:off x="3026377" y="2199835"/>
              <a:ext cx="0" cy="35010"/>
            </a:xfrm>
            <a:custGeom>
              <a:avLst/>
              <a:pathLst>
                <a:path w="0" h="35010">
                  <a:moveTo>
                    <a:pt x="0" y="0"/>
                  </a:moveTo>
                  <a:lnTo>
                    <a:pt x="0" y="3501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l167"/>
            <p:cNvSpPr/>
            <p:nvPr/>
          </p:nvSpPr>
          <p:spPr>
            <a:xfrm>
              <a:off x="3026377" y="223484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l168"/>
            <p:cNvSpPr/>
            <p:nvPr/>
          </p:nvSpPr>
          <p:spPr>
            <a:xfrm>
              <a:off x="3056449" y="2234846"/>
              <a:ext cx="0" cy="42012"/>
            </a:xfrm>
            <a:custGeom>
              <a:avLst/>
              <a:pathLst>
                <a:path w="0" h="42012">
                  <a:moveTo>
                    <a:pt x="0" y="0"/>
                  </a:moveTo>
                  <a:lnTo>
                    <a:pt x="0" y="4201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l169"/>
            <p:cNvSpPr/>
            <p:nvPr/>
          </p:nvSpPr>
          <p:spPr>
            <a:xfrm>
              <a:off x="3056449" y="22768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l170"/>
            <p:cNvSpPr/>
            <p:nvPr/>
          </p:nvSpPr>
          <p:spPr>
            <a:xfrm>
              <a:off x="3086520" y="2276859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l171"/>
            <p:cNvSpPr/>
            <p:nvPr/>
          </p:nvSpPr>
          <p:spPr>
            <a:xfrm>
              <a:off x="3086520" y="22838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l172"/>
            <p:cNvSpPr/>
            <p:nvPr/>
          </p:nvSpPr>
          <p:spPr>
            <a:xfrm>
              <a:off x="3116592" y="2283861"/>
              <a:ext cx="0" cy="7002"/>
            </a:xfrm>
            <a:custGeom>
              <a:avLst/>
              <a:pathLst>
                <a:path w="0" h="7002">
                  <a:moveTo>
                    <a:pt x="0" y="0"/>
                  </a:moveTo>
                  <a:lnTo>
                    <a:pt x="0" y="700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l173"/>
            <p:cNvSpPr/>
            <p:nvPr/>
          </p:nvSpPr>
          <p:spPr>
            <a:xfrm>
              <a:off x="3116592" y="229086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l174"/>
            <p:cNvSpPr/>
            <p:nvPr/>
          </p:nvSpPr>
          <p:spPr>
            <a:xfrm>
              <a:off x="3146663" y="2290863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l175"/>
            <p:cNvSpPr/>
            <p:nvPr/>
          </p:nvSpPr>
          <p:spPr>
            <a:xfrm>
              <a:off x="3146663" y="229611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l176"/>
            <p:cNvSpPr/>
            <p:nvPr/>
          </p:nvSpPr>
          <p:spPr>
            <a:xfrm>
              <a:off x="3206806" y="2296115"/>
              <a:ext cx="0" cy="5251"/>
            </a:xfrm>
            <a:custGeom>
              <a:avLst/>
              <a:pathLst>
                <a:path w="0" h="5251">
                  <a:moveTo>
                    <a:pt x="0" y="0"/>
                  </a:moveTo>
                  <a:lnTo>
                    <a:pt x="0" y="525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l177"/>
            <p:cNvSpPr/>
            <p:nvPr/>
          </p:nvSpPr>
          <p:spPr>
            <a:xfrm>
              <a:off x="3206806" y="23013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l178"/>
            <p:cNvSpPr/>
            <p:nvPr/>
          </p:nvSpPr>
          <p:spPr>
            <a:xfrm>
              <a:off x="3236878" y="2301366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l17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l180"/>
            <p:cNvSpPr/>
            <p:nvPr/>
          </p:nvSpPr>
          <p:spPr>
            <a:xfrm>
              <a:off x="2274589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l181"/>
            <p:cNvSpPr/>
            <p:nvPr/>
          </p:nvSpPr>
          <p:spPr>
            <a:xfrm>
              <a:off x="2274589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l182"/>
            <p:cNvSpPr/>
            <p:nvPr/>
          </p:nvSpPr>
          <p:spPr>
            <a:xfrm>
              <a:off x="2334732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l183"/>
            <p:cNvSpPr/>
            <p:nvPr/>
          </p:nvSpPr>
          <p:spPr>
            <a:xfrm>
              <a:off x="2334732" y="135526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l184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l185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l186"/>
            <p:cNvSpPr/>
            <p:nvPr/>
          </p:nvSpPr>
          <p:spPr>
            <a:xfrm>
              <a:off x="2424947" y="1362014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l187"/>
            <p:cNvSpPr/>
            <p:nvPr/>
          </p:nvSpPr>
          <p:spPr>
            <a:xfrm>
              <a:off x="2424947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l188"/>
            <p:cNvSpPr/>
            <p:nvPr/>
          </p:nvSpPr>
          <p:spPr>
            <a:xfrm>
              <a:off x="2455018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l189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l190"/>
            <p:cNvSpPr/>
            <p:nvPr/>
          </p:nvSpPr>
          <p:spPr>
            <a:xfrm>
              <a:off x="2485090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l191"/>
            <p:cNvSpPr/>
            <p:nvPr/>
          </p:nvSpPr>
          <p:spPr>
            <a:xfrm>
              <a:off x="2485090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l192"/>
            <p:cNvSpPr/>
            <p:nvPr/>
          </p:nvSpPr>
          <p:spPr>
            <a:xfrm>
              <a:off x="2515161" y="1416002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l193"/>
            <p:cNvSpPr/>
            <p:nvPr/>
          </p:nvSpPr>
          <p:spPr>
            <a:xfrm>
              <a:off x="2515161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l194"/>
            <p:cNvSpPr/>
            <p:nvPr/>
          </p:nvSpPr>
          <p:spPr>
            <a:xfrm>
              <a:off x="2545233" y="146324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l195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l196"/>
            <p:cNvSpPr/>
            <p:nvPr/>
          </p:nvSpPr>
          <p:spPr>
            <a:xfrm>
              <a:off x="2575304" y="1503731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l197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l198"/>
            <p:cNvSpPr/>
            <p:nvPr/>
          </p:nvSpPr>
          <p:spPr>
            <a:xfrm>
              <a:off x="2605376" y="1564467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l199"/>
            <p:cNvSpPr/>
            <p:nvPr/>
          </p:nvSpPr>
          <p:spPr>
            <a:xfrm>
              <a:off x="2605376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l200"/>
            <p:cNvSpPr/>
            <p:nvPr/>
          </p:nvSpPr>
          <p:spPr>
            <a:xfrm>
              <a:off x="2635447" y="165219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l201"/>
            <p:cNvSpPr/>
            <p:nvPr/>
          </p:nvSpPr>
          <p:spPr>
            <a:xfrm>
              <a:off x="2635447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l202"/>
            <p:cNvSpPr/>
            <p:nvPr/>
          </p:nvSpPr>
          <p:spPr>
            <a:xfrm>
              <a:off x="2665519" y="172643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l203"/>
            <p:cNvSpPr/>
            <p:nvPr/>
          </p:nvSpPr>
          <p:spPr>
            <a:xfrm>
              <a:off x="26655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2695590" y="1780417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2695590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2725662" y="1841153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pl207"/>
            <p:cNvSpPr/>
            <p:nvPr/>
          </p:nvSpPr>
          <p:spPr>
            <a:xfrm>
              <a:off x="2725662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9" name="pl208"/>
            <p:cNvSpPr/>
            <p:nvPr/>
          </p:nvSpPr>
          <p:spPr>
            <a:xfrm>
              <a:off x="2755733" y="1915386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0" name="pl209"/>
            <p:cNvSpPr/>
            <p:nvPr/>
          </p:nvSpPr>
          <p:spPr>
            <a:xfrm>
              <a:off x="275573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1" name="pl210"/>
            <p:cNvSpPr/>
            <p:nvPr/>
          </p:nvSpPr>
          <p:spPr>
            <a:xfrm>
              <a:off x="2785805" y="199636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2" name="pl211"/>
            <p:cNvSpPr/>
            <p:nvPr/>
          </p:nvSpPr>
          <p:spPr>
            <a:xfrm>
              <a:off x="2785805" y="2036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3" name="pl212"/>
            <p:cNvSpPr/>
            <p:nvPr/>
          </p:nvSpPr>
          <p:spPr>
            <a:xfrm>
              <a:off x="2815876" y="203685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4" name="pl213"/>
            <p:cNvSpPr/>
            <p:nvPr/>
          </p:nvSpPr>
          <p:spPr>
            <a:xfrm>
              <a:off x="2815876" y="205710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5" name="pl214"/>
            <p:cNvSpPr/>
            <p:nvPr/>
          </p:nvSpPr>
          <p:spPr>
            <a:xfrm>
              <a:off x="2845948" y="2057103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6" name="pl215"/>
            <p:cNvSpPr/>
            <p:nvPr/>
          </p:nvSpPr>
          <p:spPr>
            <a:xfrm>
              <a:off x="2845948" y="20773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7" name="pl216"/>
            <p:cNvSpPr/>
            <p:nvPr/>
          </p:nvSpPr>
          <p:spPr>
            <a:xfrm>
              <a:off x="2876019" y="207734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8" name="pl217"/>
            <p:cNvSpPr/>
            <p:nvPr/>
          </p:nvSpPr>
          <p:spPr>
            <a:xfrm>
              <a:off x="2876019" y="20840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pl218"/>
            <p:cNvSpPr/>
            <p:nvPr/>
          </p:nvSpPr>
          <p:spPr>
            <a:xfrm>
              <a:off x="2906091" y="208409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0" name="pl219"/>
            <p:cNvSpPr/>
            <p:nvPr/>
          </p:nvSpPr>
          <p:spPr>
            <a:xfrm>
              <a:off x="2906091" y="21043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1" name="pl220"/>
            <p:cNvSpPr/>
            <p:nvPr/>
          </p:nvSpPr>
          <p:spPr>
            <a:xfrm>
              <a:off x="2936163" y="210434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2" name="pl221"/>
            <p:cNvSpPr/>
            <p:nvPr/>
          </p:nvSpPr>
          <p:spPr>
            <a:xfrm>
              <a:off x="2936163" y="21448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3" name="pl222"/>
            <p:cNvSpPr/>
            <p:nvPr/>
          </p:nvSpPr>
          <p:spPr>
            <a:xfrm>
              <a:off x="2966234" y="214483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4" name="pl223"/>
            <p:cNvSpPr/>
            <p:nvPr/>
          </p:nvSpPr>
          <p:spPr>
            <a:xfrm>
              <a:off x="2966234" y="21785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5" name="pl224"/>
            <p:cNvSpPr/>
            <p:nvPr/>
          </p:nvSpPr>
          <p:spPr>
            <a:xfrm>
              <a:off x="2996306" y="2178575"/>
              <a:ext cx="0" cy="33264"/>
            </a:xfrm>
            <a:custGeom>
              <a:avLst/>
              <a:pathLst>
                <a:path w="0" h="33264">
                  <a:moveTo>
                    <a:pt x="0" y="0"/>
                  </a:moveTo>
                  <a:lnTo>
                    <a:pt x="0" y="3326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2996306" y="22118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3026377" y="2211840"/>
              <a:ext cx="0" cy="35015"/>
            </a:xfrm>
            <a:custGeom>
              <a:avLst/>
              <a:pathLst>
                <a:path w="0" h="35015">
                  <a:moveTo>
                    <a:pt x="0" y="0"/>
                  </a:moveTo>
                  <a:lnTo>
                    <a:pt x="0" y="3501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3026377" y="22468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3056449" y="2246855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3056449" y="22538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3086520" y="2253858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3086520" y="22608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116592" y="2260862"/>
              <a:ext cx="0" cy="21009"/>
            </a:xfrm>
            <a:custGeom>
              <a:avLst/>
              <a:pathLst>
                <a:path w="0" h="21009">
                  <a:moveTo>
                    <a:pt x="0" y="0"/>
                  </a:moveTo>
                  <a:lnTo>
                    <a:pt x="0" y="2100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3116592" y="228187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3146663" y="2281871"/>
              <a:ext cx="0" cy="7003"/>
            </a:xfrm>
            <a:custGeom>
              <a:avLst/>
              <a:pathLst>
                <a:path w="0" h="7003">
                  <a:moveTo>
                    <a:pt x="0" y="0"/>
                  </a:moveTo>
                  <a:lnTo>
                    <a:pt x="0" y="700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pl235"/>
            <p:cNvSpPr/>
            <p:nvPr/>
          </p:nvSpPr>
          <p:spPr>
            <a:xfrm>
              <a:off x="3146663" y="2288874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7" name="pl236"/>
            <p:cNvSpPr/>
            <p:nvPr/>
          </p:nvSpPr>
          <p:spPr>
            <a:xfrm>
              <a:off x="3236878" y="2288874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8" name="pl237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9" name="pl238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0" name="pl239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1" name="pl240"/>
            <p:cNvSpPr/>
            <p:nvPr/>
          </p:nvSpPr>
          <p:spPr>
            <a:xfrm>
              <a:off x="2364804" y="1341769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2" name="pl241"/>
            <p:cNvSpPr/>
            <p:nvPr/>
          </p:nvSpPr>
          <p:spPr>
            <a:xfrm>
              <a:off x="2364804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3" name="pl242"/>
            <p:cNvSpPr/>
            <p:nvPr/>
          </p:nvSpPr>
          <p:spPr>
            <a:xfrm>
              <a:off x="2394875" y="1389008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4" name="pl243"/>
            <p:cNvSpPr/>
            <p:nvPr/>
          </p:nvSpPr>
          <p:spPr>
            <a:xfrm>
              <a:off x="2394875" y="1422750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5" name="pl244"/>
            <p:cNvSpPr/>
            <p:nvPr/>
          </p:nvSpPr>
          <p:spPr>
            <a:xfrm>
              <a:off x="2455018" y="142275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6" name="pl245"/>
            <p:cNvSpPr/>
            <p:nvPr/>
          </p:nvSpPr>
          <p:spPr>
            <a:xfrm>
              <a:off x="2455018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7" name="pl246"/>
            <p:cNvSpPr/>
            <p:nvPr/>
          </p:nvSpPr>
          <p:spPr>
            <a:xfrm>
              <a:off x="2485090" y="142949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8" name="pl247"/>
            <p:cNvSpPr/>
            <p:nvPr/>
          </p:nvSpPr>
          <p:spPr>
            <a:xfrm>
              <a:off x="2485090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9" name="pl248"/>
            <p:cNvSpPr/>
            <p:nvPr/>
          </p:nvSpPr>
          <p:spPr>
            <a:xfrm>
              <a:off x="2515161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0" name="pl249"/>
            <p:cNvSpPr/>
            <p:nvPr/>
          </p:nvSpPr>
          <p:spPr>
            <a:xfrm>
              <a:off x="2515161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1" name="pl250"/>
            <p:cNvSpPr/>
            <p:nvPr/>
          </p:nvSpPr>
          <p:spPr>
            <a:xfrm>
              <a:off x="2545233" y="1503731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2" name="pl251"/>
            <p:cNvSpPr/>
            <p:nvPr/>
          </p:nvSpPr>
          <p:spPr>
            <a:xfrm>
              <a:off x="2545233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3" name="pl252"/>
            <p:cNvSpPr/>
            <p:nvPr/>
          </p:nvSpPr>
          <p:spPr>
            <a:xfrm>
              <a:off x="2575304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4" name="pl253"/>
            <p:cNvSpPr/>
            <p:nvPr/>
          </p:nvSpPr>
          <p:spPr>
            <a:xfrm>
              <a:off x="2575304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5" name="pl254"/>
            <p:cNvSpPr/>
            <p:nvPr/>
          </p:nvSpPr>
          <p:spPr>
            <a:xfrm>
              <a:off x="2605376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6" name="pl255"/>
            <p:cNvSpPr/>
            <p:nvPr/>
          </p:nvSpPr>
          <p:spPr>
            <a:xfrm>
              <a:off x="2605376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7" name="pl256"/>
            <p:cNvSpPr/>
            <p:nvPr/>
          </p:nvSpPr>
          <p:spPr>
            <a:xfrm>
              <a:off x="2635447" y="1692688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8" name="pl257"/>
            <p:cNvSpPr/>
            <p:nvPr/>
          </p:nvSpPr>
          <p:spPr>
            <a:xfrm>
              <a:off x="2635447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9" name="pl258"/>
            <p:cNvSpPr/>
            <p:nvPr/>
          </p:nvSpPr>
          <p:spPr>
            <a:xfrm>
              <a:off x="2665519" y="176692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0" name="pl259"/>
            <p:cNvSpPr/>
            <p:nvPr/>
          </p:nvSpPr>
          <p:spPr>
            <a:xfrm>
              <a:off x="2665519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1" name="pl260"/>
            <p:cNvSpPr/>
            <p:nvPr/>
          </p:nvSpPr>
          <p:spPr>
            <a:xfrm>
              <a:off x="2695590" y="186139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2" name="pl261"/>
            <p:cNvSpPr/>
            <p:nvPr/>
          </p:nvSpPr>
          <p:spPr>
            <a:xfrm>
              <a:off x="2695590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3" name="pl262"/>
            <p:cNvSpPr/>
            <p:nvPr/>
          </p:nvSpPr>
          <p:spPr>
            <a:xfrm>
              <a:off x="2725662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4" name="pl263"/>
            <p:cNvSpPr/>
            <p:nvPr/>
          </p:nvSpPr>
          <p:spPr>
            <a:xfrm>
              <a:off x="2725662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5" name="pl264"/>
            <p:cNvSpPr/>
            <p:nvPr/>
          </p:nvSpPr>
          <p:spPr>
            <a:xfrm>
              <a:off x="2755733" y="192888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6" name="pl265"/>
            <p:cNvSpPr/>
            <p:nvPr/>
          </p:nvSpPr>
          <p:spPr>
            <a:xfrm>
              <a:off x="275573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7" name="pl266"/>
            <p:cNvSpPr/>
            <p:nvPr/>
          </p:nvSpPr>
          <p:spPr>
            <a:xfrm>
              <a:off x="2785805" y="194238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8" name="pl267"/>
            <p:cNvSpPr/>
            <p:nvPr/>
          </p:nvSpPr>
          <p:spPr>
            <a:xfrm>
              <a:off x="2785805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9" name="pl268"/>
            <p:cNvSpPr/>
            <p:nvPr/>
          </p:nvSpPr>
          <p:spPr>
            <a:xfrm>
              <a:off x="2815876" y="196262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0" name="pl269"/>
            <p:cNvSpPr/>
            <p:nvPr/>
          </p:nvSpPr>
          <p:spPr>
            <a:xfrm>
              <a:off x="2815876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1" name="pl270"/>
            <p:cNvSpPr/>
            <p:nvPr/>
          </p:nvSpPr>
          <p:spPr>
            <a:xfrm>
              <a:off x="2845948" y="198287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2" name="pl271"/>
            <p:cNvSpPr/>
            <p:nvPr/>
          </p:nvSpPr>
          <p:spPr>
            <a:xfrm>
              <a:off x="2845948" y="19896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3" name="pl272"/>
            <p:cNvSpPr/>
            <p:nvPr/>
          </p:nvSpPr>
          <p:spPr>
            <a:xfrm>
              <a:off x="2876019" y="198961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4" name="pl273"/>
            <p:cNvSpPr/>
            <p:nvPr/>
          </p:nvSpPr>
          <p:spPr>
            <a:xfrm>
              <a:off x="2876019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5" name="pl274"/>
            <p:cNvSpPr/>
            <p:nvPr/>
          </p:nvSpPr>
          <p:spPr>
            <a:xfrm>
              <a:off x="2906091" y="201661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6" name="pl275"/>
            <p:cNvSpPr/>
            <p:nvPr/>
          </p:nvSpPr>
          <p:spPr>
            <a:xfrm>
              <a:off x="2906091" y="203011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7" name="pl276"/>
            <p:cNvSpPr/>
            <p:nvPr/>
          </p:nvSpPr>
          <p:spPr>
            <a:xfrm>
              <a:off x="2936163" y="203011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8" name="pl277"/>
            <p:cNvSpPr/>
            <p:nvPr/>
          </p:nvSpPr>
          <p:spPr>
            <a:xfrm>
              <a:off x="2936163" y="20706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9" name="pl278"/>
            <p:cNvSpPr/>
            <p:nvPr/>
          </p:nvSpPr>
          <p:spPr>
            <a:xfrm>
              <a:off x="2966234" y="207060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0" name="pl279"/>
            <p:cNvSpPr/>
            <p:nvPr/>
          </p:nvSpPr>
          <p:spPr>
            <a:xfrm>
              <a:off x="2966234" y="20975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1" name="pl280"/>
            <p:cNvSpPr/>
            <p:nvPr/>
          </p:nvSpPr>
          <p:spPr>
            <a:xfrm>
              <a:off x="2996306" y="2097594"/>
              <a:ext cx="0" cy="48944"/>
            </a:xfrm>
            <a:custGeom>
              <a:avLst/>
              <a:pathLst>
                <a:path w="0" h="48944">
                  <a:moveTo>
                    <a:pt x="0" y="0"/>
                  </a:moveTo>
                  <a:lnTo>
                    <a:pt x="0" y="4894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2" name="pl281"/>
            <p:cNvSpPr/>
            <p:nvPr/>
          </p:nvSpPr>
          <p:spPr>
            <a:xfrm>
              <a:off x="2996306" y="21465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3" name="pl282"/>
            <p:cNvSpPr/>
            <p:nvPr/>
          </p:nvSpPr>
          <p:spPr>
            <a:xfrm>
              <a:off x="3026377" y="2146538"/>
              <a:ext cx="0" cy="20976"/>
            </a:xfrm>
            <a:custGeom>
              <a:avLst/>
              <a:pathLst>
                <a:path w="0" h="20976">
                  <a:moveTo>
                    <a:pt x="0" y="0"/>
                  </a:moveTo>
                  <a:lnTo>
                    <a:pt x="0" y="20976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4" name="pl283"/>
            <p:cNvSpPr/>
            <p:nvPr/>
          </p:nvSpPr>
          <p:spPr>
            <a:xfrm>
              <a:off x="3026377" y="216751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5" name="pl284"/>
            <p:cNvSpPr/>
            <p:nvPr/>
          </p:nvSpPr>
          <p:spPr>
            <a:xfrm>
              <a:off x="3056449" y="2167515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6" name="pl285"/>
            <p:cNvSpPr/>
            <p:nvPr/>
          </p:nvSpPr>
          <p:spPr>
            <a:xfrm>
              <a:off x="3056449" y="21814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7" name="pl286"/>
            <p:cNvSpPr/>
            <p:nvPr/>
          </p:nvSpPr>
          <p:spPr>
            <a:xfrm>
              <a:off x="3086520" y="2181499"/>
              <a:ext cx="0" cy="13984"/>
            </a:xfrm>
            <a:custGeom>
              <a:avLst/>
              <a:pathLst>
                <a:path w="0" h="13984">
                  <a:moveTo>
                    <a:pt x="0" y="0"/>
                  </a:moveTo>
                  <a:lnTo>
                    <a:pt x="0" y="13984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8" name="pl287"/>
            <p:cNvSpPr/>
            <p:nvPr/>
          </p:nvSpPr>
          <p:spPr>
            <a:xfrm>
              <a:off x="3086520" y="21954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9" name="pl288"/>
            <p:cNvSpPr/>
            <p:nvPr/>
          </p:nvSpPr>
          <p:spPr>
            <a:xfrm>
              <a:off x="3116592" y="2195483"/>
              <a:ext cx="0" cy="6992"/>
            </a:xfrm>
            <a:custGeom>
              <a:avLst/>
              <a:pathLst>
                <a:path w="0" h="6992">
                  <a:moveTo>
                    <a:pt x="0" y="0"/>
                  </a:moveTo>
                  <a:lnTo>
                    <a:pt x="0" y="6992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0" name="pl289"/>
            <p:cNvSpPr/>
            <p:nvPr/>
          </p:nvSpPr>
          <p:spPr>
            <a:xfrm>
              <a:off x="3116592" y="2202475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1" name="pl290"/>
            <p:cNvSpPr/>
            <p:nvPr/>
          </p:nvSpPr>
          <p:spPr>
            <a:xfrm>
              <a:off x="3236878" y="2202475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8766D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2" name="pl291"/>
            <p:cNvSpPr/>
            <p:nvPr/>
          </p:nvSpPr>
          <p:spPr>
            <a:xfrm>
              <a:off x="1613016" y="1335020"/>
              <a:ext cx="601430" cy="0"/>
            </a:xfrm>
            <a:custGeom>
              <a:avLst/>
              <a:pathLst>
                <a:path w="601430" h="0">
                  <a:moveTo>
                    <a:pt x="0" y="0"/>
                  </a:moveTo>
                  <a:lnTo>
                    <a:pt x="60143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3" name="pl292"/>
            <p:cNvSpPr/>
            <p:nvPr/>
          </p:nvSpPr>
          <p:spPr>
            <a:xfrm>
              <a:off x="2214446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4" name="pl293"/>
            <p:cNvSpPr/>
            <p:nvPr/>
          </p:nvSpPr>
          <p:spPr>
            <a:xfrm>
              <a:off x="2214446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5" name="pl294"/>
            <p:cNvSpPr/>
            <p:nvPr/>
          </p:nvSpPr>
          <p:spPr>
            <a:xfrm>
              <a:off x="2274589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6" name="pl295"/>
            <p:cNvSpPr/>
            <p:nvPr/>
          </p:nvSpPr>
          <p:spPr>
            <a:xfrm>
              <a:off x="2274589" y="1348517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7" name="pl296"/>
            <p:cNvSpPr/>
            <p:nvPr/>
          </p:nvSpPr>
          <p:spPr>
            <a:xfrm>
              <a:off x="2364804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8" name="pl297"/>
            <p:cNvSpPr/>
            <p:nvPr/>
          </p:nvSpPr>
          <p:spPr>
            <a:xfrm>
              <a:off x="2364804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9" name="pl298"/>
            <p:cNvSpPr/>
            <p:nvPr/>
          </p:nvSpPr>
          <p:spPr>
            <a:xfrm>
              <a:off x="2394875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0" name="pl299"/>
            <p:cNvSpPr/>
            <p:nvPr/>
          </p:nvSpPr>
          <p:spPr>
            <a:xfrm>
              <a:off x="2394875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1" name="pl300"/>
            <p:cNvSpPr/>
            <p:nvPr/>
          </p:nvSpPr>
          <p:spPr>
            <a:xfrm>
              <a:off x="2424947" y="136876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2" name="pl301"/>
            <p:cNvSpPr/>
            <p:nvPr/>
          </p:nvSpPr>
          <p:spPr>
            <a:xfrm>
              <a:off x="2424947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3" name="pl302"/>
            <p:cNvSpPr/>
            <p:nvPr/>
          </p:nvSpPr>
          <p:spPr>
            <a:xfrm>
              <a:off x="2455018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4" name="pl303"/>
            <p:cNvSpPr/>
            <p:nvPr/>
          </p:nvSpPr>
          <p:spPr>
            <a:xfrm>
              <a:off x="2455018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5" name="pl304"/>
            <p:cNvSpPr/>
            <p:nvPr/>
          </p:nvSpPr>
          <p:spPr>
            <a:xfrm>
              <a:off x="2485090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6" name="pl305"/>
            <p:cNvSpPr/>
            <p:nvPr/>
          </p:nvSpPr>
          <p:spPr>
            <a:xfrm>
              <a:off x="2485090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7" name="pl306"/>
            <p:cNvSpPr/>
            <p:nvPr/>
          </p:nvSpPr>
          <p:spPr>
            <a:xfrm>
              <a:off x="2515161" y="1429498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8" name="pl307"/>
            <p:cNvSpPr/>
            <p:nvPr/>
          </p:nvSpPr>
          <p:spPr>
            <a:xfrm>
              <a:off x="2515161" y="145649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9" name="pl308"/>
            <p:cNvSpPr/>
            <p:nvPr/>
          </p:nvSpPr>
          <p:spPr>
            <a:xfrm>
              <a:off x="2545233" y="145649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0" name="pl309"/>
            <p:cNvSpPr/>
            <p:nvPr/>
          </p:nvSpPr>
          <p:spPr>
            <a:xfrm>
              <a:off x="2545233" y="14969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1" name="pl310"/>
            <p:cNvSpPr/>
            <p:nvPr/>
          </p:nvSpPr>
          <p:spPr>
            <a:xfrm>
              <a:off x="2575304" y="1496983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2" name="pl311"/>
            <p:cNvSpPr/>
            <p:nvPr/>
          </p:nvSpPr>
          <p:spPr>
            <a:xfrm>
              <a:off x="2575304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3" name="pl312"/>
            <p:cNvSpPr/>
            <p:nvPr/>
          </p:nvSpPr>
          <p:spPr>
            <a:xfrm>
              <a:off x="2605376" y="1564467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4" name="pl313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5" name="pl314"/>
            <p:cNvSpPr/>
            <p:nvPr/>
          </p:nvSpPr>
          <p:spPr>
            <a:xfrm>
              <a:off x="2635447" y="1618455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6" name="pl315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7" name="pl316"/>
            <p:cNvSpPr/>
            <p:nvPr/>
          </p:nvSpPr>
          <p:spPr>
            <a:xfrm>
              <a:off x="2665519" y="167919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8" name="pl317"/>
            <p:cNvSpPr/>
            <p:nvPr/>
          </p:nvSpPr>
          <p:spPr>
            <a:xfrm>
              <a:off x="2665519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9" name="pl318"/>
            <p:cNvSpPr/>
            <p:nvPr/>
          </p:nvSpPr>
          <p:spPr>
            <a:xfrm>
              <a:off x="2695590" y="1726430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0" name="pl319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1" name="pl320"/>
            <p:cNvSpPr/>
            <p:nvPr/>
          </p:nvSpPr>
          <p:spPr>
            <a:xfrm>
              <a:off x="2725662" y="180741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2" name="pl321"/>
            <p:cNvSpPr/>
            <p:nvPr/>
          </p:nvSpPr>
          <p:spPr>
            <a:xfrm>
              <a:off x="2725662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3" name="pl322"/>
            <p:cNvSpPr/>
            <p:nvPr/>
          </p:nvSpPr>
          <p:spPr>
            <a:xfrm>
              <a:off x="2755733" y="185465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4" name="pl323"/>
            <p:cNvSpPr/>
            <p:nvPr/>
          </p:nvSpPr>
          <p:spPr>
            <a:xfrm>
              <a:off x="2755733" y="18748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5" name="pl324"/>
            <p:cNvSpPr/>
            <p:nvPr/>
          </p:nvSpPr>
          <p:spPr>
            <a:xfrm>
              <a:off x="2785805" y="187489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6" name="pl325"/>
            <p:cNvSpPr/>
            <p:nvPr/>
          </p:nvSpPr>
          <p:spPr>
            <a:xfrm>
              <a:off x="2785805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7" name="pl326"/>
            <p:cNvSpPr/>
            <p:nvPr/>
          </p:nvSpPr>
          <p:spPr>
            <a:xfrm>
              <a:off x="2815876" y="189514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8" name="pl327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9" name="pl328"/>
            <p:cNvSpPr/>
            <p:nvPr/>
          </p:nvSpPr>
          <p:spPr>
            <a:xfrm>
              <a:off x="2845948" y="1928883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0" name="pl329"/>
            <p:cNvSpPr/>
            <p:nvPr/>
          </p:nvSpPr>
          <p:spPr>
            <a:xfrm>
              <a:off x="2845948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1" name="pl330"/>
            <p:cNvSpPr/>
            <p:nvPr/>
          </p:nvSpPr>
          <p:spPr>
            <a:xfrm>
              <a:off x="2876019" y="193563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2" name="pl331"/>
            <p:cNvSpPr/>
            <p:nvPr/>
          </p:nvSpPr>
          <p:spPr>
            <a:xfrm>
              <a:off x="2876019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3" name="pl332"/>
            <p:cNvSpPr/>
            <p:nvPr/>
          </p:nvSpPr>
          <p:spPr>
            <a:xfrm>
              <a:off x="2906091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4" name="pl333"/>
            <p:cNvSpPr/>
            <p:nvPr/>
          </p:nvSpPr>
          <p:spPr>
            <a:xfrm>
              <a:off x="2906091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5" name="pl334"/>
            <p:cNvSpPr/>
            <p:nvPr/>
          </p:nvSpPr>
          <p:spPr>
            <a:xfrm>
              <a:off x="2936163" y="1976122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6" name="pl335"/>
            <p:cNvSpPr/>
            <p:nvPr/>
          </p:nvSpPr>
          <p:spPr>
            <a:xfrm>
              <a:off x="2936163" y="20098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7" name="pl336"/>
            <p:cNvSpPr/>
            <p:nvPr/>
          </p:nvSpPr>
          <p:spPr>
            <a:xfrm>
              <a:off x="2966234" y="200986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8" name="pl337"/>
            <p:cNvSpPr/>
            <p:nvPr/>
          </p:nvSpPr>
          <p:spPr>
            <a:xfrm>
              <a:off x="2966234" y="20166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9" name="pl338"/>
            <p:cNvSpPr/>
            <p:nvPr/>
          </p:nvSpPr>
          <p:spPr>
            <a:xfrm>
              <a:off x="2996306" y="2016613"/>
              <a:ext cx="0" cy="26182"/>
            </a:xfrm>
            <a:custGeom>
              <a:avLst/>
              <a:pathLst>
                <a:path w="0" h="26182">
                  <a:moveTo>
                    <a:pt x="0" y="0"/>
                  </a:moveTo>
                  <a:lnTo>
                    <a:pt x="0" y="261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0" name="pl339"/>
            <p:cNvSpPr/>
            <p:nvPr/>
          </p:nvSpPr>
          <p:spPr>
            <a:xfrm>
              <a:off x="2996306" y="20427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1" name="pl340"/>
            <p:cNvSpPr/>
            <p:nvPr/>
          </p:nvSpPr>
          <p:spPr>
            <a:xfrm>
              <a:off x="3026377" y="2042795"/>
              <a:ext cx="0" cy="12218"/>
            </a:xfrm>
            <a:custGeom>
              <a:avLst/>
              <a:pathLst>
                <a:path w="0" h="12218">
                  <a:moveTo>
                    <a:pt x="0" y="0"/>
                  </a:moveTo>
                  <a:lnTo>
                    <a:pt x="0" y="122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2" name="pl341"/>
            <p:cNvSpPr/>
            <p:nvPr/>
          </p:nvSpPr>
          <p:spPr>
            <a:xfrm>
              <a:off x="3026377" y="205501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3" name="pl342"/>
            <p:cNvSpPr/>
            <p:nvPr/>
          </p:nvSpPr>
          <p:spPr>
            <a:xfrm>
              <a:off x="3056449" y="2055013"/>
              <a:ext cx="0" cy="20945"/>
            </a:xfrm>
            <a:custGeom>
              <a:avLst/>
              <a:pathLst>
                <a:path w="0" h="20945">
                  <a:moveTo>
                    <a:pt x="0" y="0"/>
                  </a:moveTo>
                  <a:lnTo>
                    <a:pt x="0" y="209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4" name="pl343"/>
            <p:cNvSpPr/>
            <p:nvPr/>
          </p:nvSpPr>
          <p:spPr>
            <a:xfrm>
              <a:off x="3056449" y="20759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5" name="pl344"/>
            <p:cNvSpPr/>
            <p:nvPr/>
          </p:nvSpPr>
          <p:spPr>
            <a:xfrm>
              <a:off x="3086520" y="2075959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6" name="pl345"/>
            <p:cNvSpPr/>
            <p:nvPr/>
          </p:nvSpPr>
          <p:spPr>
            <a:xfrm>
              <a:off x="3086520" y="20829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7" name="pl346"/>
            <p:cNvSpPr/>
            <p:nvPr/>
          </p:nvSpPr>
          <p:spPr>
            <a:xfrm>
              <a:off x="3116592" y="2082941"/>
              <a:ext cx="0" cy="6981"/>
            </a:xfrm>
            <a:custGeom>
              <a:avLst/>
              <a:pathLst>
                <a:path w="0" h="6981">
                  <a:moveTo>
                    <a:pt x="0" y="0"/>
                  </a:moveTo>
                  <a:lnTo>
                    <a:pt x="0" y="6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8" name="pl347"/>
            <p:cNvSpPr/>
            <p:nvPr/>
          </p:nvSpPr>
          <p:spPr>
            <a:xfrm>
              <a:off x="3116592" y="2089923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9" name="pl348"/>
            <p:cNvSpPr/>
            <p:nvPr/>
          </p:nvSpPr>
          <p:spPr>
            <a:xfrm>
              <a:off x="3236878" y="2089923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0" name="pl349"/>
            <p:cNvSpPr/>
            <p:nvPr/>
          </p:nvSpPr>
          <p:spPr>
            <a:xfrm>
              <a:off x="1613016" y="1335020"/>
              <a:ext cx="661573" cy="0"/>
            </a:xfrm>
            <a:custGeom>
              <a:avLst/>
              <a:pathLst>
                <a:path w="661573" h="0">
                  <a:moveTo>
                    <a:pt x="0" y="0"/>
                  </a:moveTo>
                  <a:lnTo>
                    <a:pt x="661573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1" name="pl350"/>
            <p:cNvSpPr/>
            <p:nvPr/>
          </p:nvSpPr>
          <p:spPr>
            <a:xfrm>
              <a:off x="2274589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2" name="pl351"/>
            <p:cNvSpPr/>
            <p:nvPr/>
          </p:nvSpPr>
          <p:spPr>
            <a:xfrm>
              <a:off x="2274589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3" name="pl352"/>
            <p:cNvSpPr/>
            <p:nvPr/>
          </p:nvSpPr>
          <p:spPr>
            <a:xfrm>
              <a:off x="2304661" y="134176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4" name="pl353"/>
            <p:cNvSpPr/>
            <p:nvPr/>
          </p:nvSpPr>
          <p:spPr>
            <a:xfrm>
              <a:off x="2304661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5" name="pl354"/>
            <p:cNvSpPr/>
            <p:nvPr/>
          </p:nvSpPr>
          <p:spPr>
            <a:xfrm>
              <a:off x="2364804" y="1348517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6" name="pl355"/>
            <p:cNvSpPr/>
            <p:nvPr/>
          </p:nvSpPr>
          <p:spPr>
            <a:xfrm>
              <a:off x="2364804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7" name="pl356"/>
            <p:cNvSpPr/>
            <p:nvPr/>
          </p:nvSpPr>
          <p:spPr>
            <a:xfrm>
              <a:off x="2394875" y="136876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8" name="pl35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9" name="pl358"/>
            <p:cNvSpPr/>
            <p:nvPr/>
          </p:nvSpPr>
          <p:spPr>
            <a:xfrm>
              <a:off x="2424947" y="1389008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0" name="pl359"/>
            <p:cNvSpPr/>
            <p:nvPr/>
          </p:nvSpPr>
          <p:spPr>
            <a:xfrm>
              <a:off x="2424947" y="143624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1" name="pl360"/>
            <p:cNvSpPr/>
            <p:nvPr/>
          </p:nvSpPr>
          <p:spPr>
            <a:xfrm>
              <a:off x="2485090" y="1436247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2" name="pl361"/>
            <p:cNvSpPr/>
            <p:nvPr/>
          </p:nvSpPr>
          <p:spPr>
            <a:xfrm>
              <a:off x="2485090" y="147673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3" name="pl362"/>
            <p:cNvSpPr/>
            <p:nvPr/>
          </p:nvSpPr>
          <p:spPr>
            <a:xfrm>
              <a:off x="2515161" y="147673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4" name="pl363"/>
            <p:cNvSpPr/>
            <p:nvPr/>
          </p:nvSpPr>
          <p:spPr>
            <a:xfrm>
              <a:off x="2515161" y="14902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5" name="pl364"/>
            <p:cNvSpPr/>
            <p:nvPr/>
          </p:nvSpPr>
          <p:spPr>
            <a:xfrm>
              <a:off x="2545233" y="149023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6" name="pl365"/>
            <p:cNvSpPr/>
            <p:nvPr/>
          </p:nvSpPr>
          <p:spPr>
            <a:xfrm>
              <a:off x="2545233" y="15307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7" name="pl366"/>
            <p:cNvSpPr/>
            <p:nvPr/>
          </p:nvSpPr>
          <p:spPr>
            <a:xfrm>
              <a:off x="2575304" y="153072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8" name="pl367"/>
            <p:cNvSpPr/>
            <p:nvPr/>
          </p:nvSpPr>
          <p:spPr>
            <a:xfrm>
              <a:off x="2575304" y="158471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9" name="pl368"/>
            <p:cNvSpPr/>
            <p:nvPr/>
          </p:nvSpPr>
          <p:spPr>
            <a:xfrm>
              <a:off x="2605376" y="1584712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0" name="pl369"/>
            <p:cNvSpPr/>
            <p:nvPr/>
          </p:nvSpPr>
          <p:spPr>
            <a:xfrm>
              <a:off x="2605376" y="163870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1" name="pl370"/>
            <p:cNvSpPr/>
            <p:nvPr/>
          </p:nvSpPr>
          <p:spPr>
            <a:xfrm>
              <a:off x="2635447" y="1638700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2" name="pl371"/>
            <p:cNvSpPr/>
            <p:nvPr/>
          </p:nvSpPr>
          <p:spPr>
            <a:xfrm>
              <a:off x="2635447" y="167919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3" name="pl372"/>
            <p:cNvSpPr/>
            <p:nvPr/>
          </p:nvSpPr>
          <p:spPr>
            <a:xfrm>
              <a:off x="2665519" y="1679191"/>
              <a:ext cx="0" cy="87729"/>
            </a:xfrm>
            <a:custGeom>
              <a:avLst/>
              <a:pathLst>
                <a:path w="0" h="87729">
                  <a:moveTo>
                    <a:pt x="0" y="0"/>
                  </a:moveTo>
                  <a:lnTo>
                    <a:pt x="0" y="877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4" name="pl373"/>
            <p:cNvSpPr/>
            <p:nvPr/>
          </p:nvSpPr>
          <p:spPr>
            <a:xfrm>
              <a:off x="2665519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5" name="pl374"/>
            <p:cNvSpPr/>
            <p:nvPr/>
          </p:nvSpPr>
          <p:spPr>
            <a:xfrm>
              <a:off x="2695590" y="1766920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6" name="pl375"/>
            <p:cNvSpPr/>
            <p:nvPr/>
          </p:nvSpPr>
          <p:spPr>
            <a:xfrm>
              <a:off x="2695590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7" name="pl376"/>
            <p:cNvSpPr/>
            <p:nvPr/>
          </p:nvSpPr>
          <p:spPr>
            <a:xfrm>
              <a:off x="2725662" y="181415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8" name="pl37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9" name="pl378"/>
            <p:cNvSpPr/>
            <p:nvPr/>
          </p:nvSpPr>
          <p:spPr>
            <a:xfrm>
              <a:off x="2755733" y="18411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0" name="pl379"/>
            <p:cNvSpPr/>
            <p:nvPr/>
          </p:nvSpPr>
          <p:spPr>
            <a:xfrm>
              <a:off x="275573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1" name="pl380"/>
            <p:cNvSpPr/>
            <p:nvPr/>
          </p:nvSpPr>
          <p:spPr>
            <a:xfrm>
              <a:off x="2785805" y="185465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2" name="pl381"/>
            <p:cNvSpPr/>
            <p:nvPr/>
          </p:nvSpPr>
          <p:spPr>
            <a:xfrm>
              <a:off x="2785805" y="188164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3" name="pl382"/>
            <p:cNvSpPr/>
            <p:nvPr/>
          </p:nvSpPr>
          <p:spPr>
            <a:xfrm>
              <a:off x="2845948" y="188164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4" name="pl383"/>
            <p:cNvSpPr/>
            <p:nvPr/>
          </p:nvSpPr>
          <p:spPr>
            <a:xfrm>
              <a:off x="2845948" y="18951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5" name="pl384"/>
            <p:cNvSpPr/>
            <p:nvPr/>
          </p:nvSpPr>
          <p:spPr>
            <a:xfrm>
              <a:off x="2876019" y="189514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6" name="pl385"/>
            <p:cNvSpPr/>
            <p:nvPr/>
          </p:nvSpPr>
          <p:spPr>
            <a:xfrm>
              <a:off x="2876019" y="190863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7" name="pl386"/>
            <p:cNvSpPr/>
            <p:nvPr/>
          </p:nvSpPr>
          <p:spPr>
            <a:xfrm>
              <a:off x="2906091" y="190863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8" name="pl387"/>
            <p:cNvSpPr/>
            <p:nvPr/>
          </p:nvSpPr>
          <p:spPr>
            <a:xfrm>
              <a:off x="2906091" y="19153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9" name="pl388"/>
            <p:cNvSpPr/>
            <p:nvPr/>
          </p:nvSpPr>
          <p:spPr>
            <a:xfrm>
              <a:off x="2936163" y="19153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0" name="pl389"/>
            <p:cNvSpPr/>
            <p:nvPr/>
          </p:nvSpPr>
          <p:spPr>
            <a:xfrm>
              <a:off x="2936163" y="19423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1" name="pl390"/>
            <p:cNvSpPr/>
            <p:nvPr/>
          </p:nvSpPr>
          <p:spPr>
            <a:xfrm>
              <a:off x="2966234" y="19423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2" name="pl391"/>
            <p:cNvSpPr/>
            <p:nvPr/>
          </p:nvSpPr>
          <p:spPr>
            <a:xfrm>
              <a:off x="2966234" y="19761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3" name="pl392"/>
            <p:cNvSpPr/>
            <p:nvPr/>
          </p:nvSpPr>
          <p:spPr>
            <a:xfrm>
              <a:off x="2996306" y="1976122"/>
              <a:ext cx="0" cy="19187"/>
            </a:xfrm>
            <a:custGeom>
              <a:avLst/>
              <a:pathLst>
                <a:path w="0" h="19187">
                  <a:moveTo>
                    <a:pt x="0" y="0"/>
                  </a:moveTo>
                  <a:lnTo>
                    <a:pt x="0" y="191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4" name="pl393"/>
            <p:cNvSpPr/>
            <p:nvPr/>
          </p:nvSpPr>
          <p:spPr>
            <a:xfrm>
              <a:off x="2996306" y="19953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5" name="pl394"/>
            <p:cNvSpPr/>
            <p:nvPr/>
          </p:nvSpPr>
          <p:spPr>
            <a:xfrm>
              <a:off x="3026377" y="1995309"/>
              <a:ext cx="0" cy="40118"/>
            </a:xfrm>
            <a:custGeom>
              <a:avLst/>
              <a:pathLst>
                <a:path w="0" h="40118">
                  <a:moveTo>
                    <a:pt x="0" y="0"/>
                  </a:moveTo>
                  <a:lnTo>
                    <a:pt x="0" y="4011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6" name="pl395"/>
            <p:cNvSpPr/>
            <p:nvPr/>
          </p:nvSpPr>
          <p:spPr>
            <a:xfrm>
              <a:off x="3026377" y="203542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7" name="pl396"/>
            <p:cNvSpPr/>
            <p:nvPr/>
          </p:nvSpPr>
          <p:spPr>
            <a:xfrm>
              <a:off x="3086520" y="2035428"/>
              <a:ext cx="0" cy="13954"/>
            </a:xfrm>
            <a:custGeom>
              <a:avLst/>
              <a:pathLst>
                <a:path w="0" h="13954">
                  <a:moveTo>
                    <a:pt x="0" y="0"/>
                  </a:moveTo>
                  <a:lnTo>
                    <a:pt x="0" y="1395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8" name="pl397"/>
            <p:cNvSpPr/>
            <p:nvPr/>
          </p:nvSpPr>
          <p:spPr>
            <a:xfrm>
              <a:off x="3086520" y="20493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9" name="pl398"/>
            <p:cNvSpPr/>
            <p:nvPr/>
          </p:nvSpPr>
          <p:spPr>
            <a:xfrm>
              <a:off x="3116592" y="2049383"/>
              <a:ext cx="0" cy="10465"/>
            </a:xfrm>
            <a:custGeom>
              <a:avLst/>
              <a:pathLst>
                <a:path w="0" h="10465">
                  <a:moveTo>
                    <a:pt x="0" y="0"/>
                  </a:moveTo>
                  <a:lnTo>
                    <a:pt x="0" y="1046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0" name="pl399"/>
            <p:cNvSpPr/>
            <p:nvPr/>
          </p:nvSpPr>
          <p:spPr>
            <a:xfrm>
              <a:off x="3116592" y="2059848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1" name="pl400"/>
            <p:cNvSpPr/>
            <p:nvPr/>
          </p:nvSpPr>
          <p:spPr>
            <a:xfrm>
              <a:off x="3236878" y="205984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2" name="pl40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3" name="pl40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4" name="pl403"/>
            <p:cNvSpPr/>
            <p:nvPr/>
          </p:nvSpPr>
          <p:spPr>
            <a:xfrm>
              <a:off x="2304661" y="134176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5" name="pl40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6" name="pl40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7" name="pl406"/>
            <p:cNvSpPr/>
            <p:nvPr/>
          </p:nvSpPr>
          <p:spPr>
            <a:xfrm>
              <a:off x="2394875" y="137551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8" name="pl407"/>
            <p:cNvSpPr/>
            <p:nvPr/>
          </p:nvSpPr>
          <p:spPr>
            <a:xfrm>
              <a:off x="2394875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9" name="pl408"/>
            <p:cNvSpPr/>
            <p:nvPr/>
          </p:nvSpPr>
          <p:spPr>
            <a:xfrm>
              <a:off x="2424947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0" name="pl409"/>
            <p:cNvSpPr/>
            <p:nvPr/>
          </p:nvSpPr>
          <p:spPr>
            <a:xfrm>
              <a:off x="2424947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1" name="pl410"/>
            <p:cNvSpPr/>
            <p:nvPr/>
          </p:nvSpPr>
          <p:spPr>
            <a:xfrm>
              <a:off x="2455018" y="140925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2" name="pl411"/>
            <p:cNvSpPr/>
            <p:nvPr/>
          </p:nvSpPr>
          <p:spPr>
            <a:xfrm>
              <a:off x="2455018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3" name="pl412"/>
            <p:cNvSpPr/>
            <p:nvPr/>
          </p:nvSpPr>
          <p:spPr>
            <a:xfrm>
              <a:off x="2485090" y="144299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4" name="pl413"/>
            <p:cNvSpPr/>
            <p:nvPr/>
          </p:nvSpPr>
          <p:spPr>
            <a:xfrm>
              <a:off x="2485090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5" name="pl414"/>
            <p:cNvSpPr/>
            <p:nvPr/>
          </p:nvSpPr>
          <p:spPr>
            <a:xfrm>
              <a:off x="2515161" y="14497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6" name="pl415"/>
            <p:cNvSpPr/>
            <p:nvPr/>
          </p:nvSpPr>
          <p:spPr>
            <a:xfrm>
              <a:off x="2515161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7" name="pl416"/>
            <p:cNvSpPr/>
            <p:nvPr/>
          </p:nvSpPr>
          <p:spPr>
            <a:xfrm>
              <a:off x="2545233" y="146998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8" name="pl417"/>
            <p:cNvSpPr/>
            <p:nvPr/>
          </p:nvSpPr>
          <p:spPr>
            <a:xfrm>
              <a:off x="2545233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9" name="pl418"/>
            <p:cNvSpPr/>
            <p:nvPr/>
          </p:nvSpPr>
          <p:spPr>
            <a:xfrm>
              <a:off x="2575304" y="1503731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0" name="pl419"/>
            <p:cNvSpPr/>
            <p:nvPr/>
          </p:nvSpPr>
          <p:spPr>
            <a:xfrm>
              <a:off x="2575304" y="15509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1" name="pl420"/>
            <p:cNvSpPr/>
            <p:nvPr/>
          </p:nvSpPr>
          <p:spPr>
            <a:xfrm>
              <a:off x="2605376" y="1550970"/>
              <a:ext cx="0" cy="60735"/>
            </a:xfrm>
            <a:custGeom>
              <a:avLst/>
              <a:pathLst>
                <a:path w="0" h="60735">
                  <a:moveTo>
                    <a:pt x="0" y="0"/>
                  </a:moveTo>
                  <a:lnTo>
                    <a:pt x="0" y="6073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2" name="pl421"/>
            <p:cNvSpPr/>
            <p:nvPr/>
          </p:nvSpPr>
          <p:spPr>
            <a:xfrm>
              <a:off x="2605376" y="161170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3" name="pl422"/>
            <p:cNvSpPr/>
            <p:nvPr/>
          </p:nvSpPr>
          <p:spPr>
            <a:xfrm>
              <a:off x="2635447" y="1611706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4" name="pl423"/>
            <p:cNvSpPr/>
            <p:nvPr/>
          </p:nvSpPr>
          <p:spPr>
            <a:xfrm>
              <a:off x="2635447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5" name="pl424"/>
            <p:cNvSpPr/>
            <p:nvPr/>
          </p:nvSpPr>
          <p:spPr>
            <a:xfrm>
              <a:off x="2665519" y="1658945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6" name="pl425"/>
            <p:cNvSpPr/>
            <p:nvPr/>
          </p:nvSpPr>
          <p:spPr>
            <a:xfrm>
              <a:off x="2665519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7" name="pl426"/>
            <p:cNvSpPr/>
            <p:nvPr/>
          </p:nvSpPr>
          <p:spPr>
            <a:xfrm>
              <a:off x="2695590" y="1712933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8" name="pl427"/>
            <p:cNvSpPr/>
            <p:nvPr/>
          </p:nvSpPr>
          <p:spPr>
            <a:xfrm>
              <a:off x="2695590" y="1766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9" name="pl428"/>
            <p:cNvSpPr/>
            <p:nvPr/>
          </p:nvSpPr>
          <p:spPr>
            <a:xfrm>
              <a:off x="2725662" y="1766920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0" name="pl429"/>
            <p:cNvSpPr/>
            <p:nvPr/>
          </p:nvSpPr>
          <p:spPr>
            <a:xfrm>
              <a:off x="2725662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1" name="pl430"/>
            <p:cNvSpPr/>
            <p:nvPr/>
          </p:nvSpPr>
          <p:spPr>
            <a:xfrm>
              <a:off x="2755733" y="179391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2" name="pl431"/>
            <p:cNvSpPr/>
            <p:nvPr/>
          </p:nvSpPr>
          <p:spPr>
            <a:xfrm>
              <a:off x="2755733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3" name="pl432"/>
            <p:cNvSpPr/>
            <p:nvPr/>
          </p:nvSpPr>
          <p:spPr>
            <a:xfrm>
              <a:off x="2785805" y="18344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4" name="pl433"/>
            <p:cNvSpPr/>
            <p:nvPr/>
          </p:nvSpPr>
          <p:spPr>
            <a:xfrm>
              <a:off x="2785805" y="18613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5" name="pl434"/>
            <p:cNvSpPr/>
            <p:nvPr/>
          </p:nvSpPr>
          <p:spPr>
            <a:xfrm>
              <a:off x="2815876" y="186139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6" name="pl435"/>
            <p:cNvSpPr/>
            <p:nvPr/>
          </p:nvSpPr>
          <p:spPr>
            <a:xfrm>
              <a:off x="2815876" y="18816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7" name="pl436"/>
            <p:cNvSpPr/>
            <p:nvPr/>
          </p:nvSpPr>
          <p:spPr>
            <a:xfrm>
              <a:off x="2845948" y="188164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8" name="pl437"/>
            <p:cNvSpPr/>
            <p:nvPr/>
          </p:nvSpPr>
          <p:spPr>
            <a:xfrm>
              <a:off x="2845948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9" name="pl438"/>
            <p:cNvSpPr/>
            <p:nvPr/>
          </p:nvSpPr>
          <p:spPr>
            <a:xfrm>
              <a:off x="2876019" y="190188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0" name="pl439"/>
            <p:cNvSpPr/>
            <p:nvPr/>
          </p:nvSpPr>
          <p:spPr>
            <a:xfrm>
              <a:off x="2876019" y="192213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1" name="pl440"/>
            <p:cNvSpPr/>
            <p:nvPr/>
          </p:nvSpPr>
          <p:spPr>
            <a:xfrm>
              <a:off x="2906091" y="192213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2" name="pl441"/>
            <p:cNvSpPr/>
            <p:nvPr/>
          </p:nvSpPr>
          <p:spPr>
            <a:xfrm>
              <a:off x="2906091" y="19356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3" name="pl442"/>
            <p:cNvSpPr/>
            <p:nvPr/>
          </p:nvSpPr>
          <p:spPr>
            <a:xfrm>
              <a:off x="2936163" y="193563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4" name="pl443"/>
            <p:cNvSpPr/>
            <p:nvPr/>
          </p:nvSpPr>
          <p:spPr>
            <a:xfrm>
              <a:off x="2936163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5" name="pl444"/>
            <p:cNvSpPr/>
            <p:nvPr/>
          </p:nvSpPr>
          <p:spPr>
            <a:xfrm>
              <a:off x="2966234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6" name="pl445"/>
            <p:cNvSpPr/>
            <p:nvPr/>
          </p:nvSpPr>
          <p:spPr>
            <a:xfrm>
              <a:off x="2966234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7" name="pl446"/>
            <p:cNvSpPr/>
            <p:nvPr/>
          </p:nvSpPr>
          <p:spPr>
            <a:xfrm>
              <a:off x="2996306" y="1969374"/>
              <a:ext cx="0" cy="40114"/>
            </a:xfrm>
            <a:custGeom>
              <a:avLst/>
              <a:pathLst>
                <a:path w="0" h="40114">
                  <a:moveTo>
                    <a:pt x="0" y="0"/>
                  </a:moveTo>
                  <a:lnTo>
                    <a:pt x="0" y="40114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8" name="pl447"/>
            <p:cNvSpPr/>
            <p:nvPr/>
          </p:nvSpPr>
          <p:spPr>
            <a:xfrm>
              <a:off x="2996306" y="20094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9" name="pl448"/>
            <p:cNvSpPr/>
            <p:nvPr/>
          </p:nvSpPr>
          <p:spPr>
            <a:xfrm>
              <a:off x="3026377" y="2009488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0" name="pl449"/>
            <p:cNvSpPr/>
            <p:nvPr/>
          </p:nvSpPr>
          <p:spPr>
            <a:xfrm>
              <a:off x="3026377" y="20234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1" name="pl450"/>
            <p:cNvSpPr/>
            <p:nvPr/>
          </p:nvSpPr>
          <p:spPr>
            <a:xfrm>
              <a:off x="3056449" y="2023441"/>
              <a:ext cx="0" cy="34882"/>
            </a:xfrm>
            <a:custGeom>
              <a:avLst/>
              <a:pathLst>
                <a:path w="0" h="34882">
                  <a:moveTo>
                    <a:pt x="0" y="0"/>
                  </a:moveTo>
                  <a:lnTo>
                    <a:pt x="0" y="3488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2" name="pl451"/>
            <p:cNvSpPr/>
            <p:nvPr/>
          </p:nvSpPr>
          <p:spPr>
            <a:xfrm>
              <a:off x="3056449" y="205832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3" name="pl452"/>
            <p:cNvSpPr/>
            <p:nvPr/>
          </p:nvSpPr>
          <p:spPr>
            <a:xfrm>
              <a:off x="3086520" y="2058323"/>
              <a:ext cx="0" cy="20929"/>
            </a:xfrm>
            <a:custGeom>
              <a:avLst/>
              <a:pathLst>
                <a:path w="0" h="20929">
                  <a:moveTo>
                    <a:pt x="0" y="0"/>
                  </a:moveTo>
                  <a:lnTo>
                    <a:pt x="0" y="20929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4" name="pl453"/>
            <p:cNvSpPr/>
            <p:nvPr/>
          </p:nvSpPr>
          <p:spPr>
            <a:xfrm>
              <a:off x="3086520" y="20792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5" name="pl454"/>
            <p:cNvSpPr/>
            <p:nvPr/>
          </p:nvSpPr>
          <p:spPr>
            <a:xfrm>
              <a:off x="3116592" y="2079252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6" name="pl455"/>
            <p:cNvSpPr/>
            <p:nvPr/>
          </p:nvSpPr>
          <p:spPr>
            <a:xfrm>
              <a:off x="3116592" y="208622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7" name="pl456"/>
            <p:cNvSpPr/>
            <p:nvPr/>
          </p:nvSpPr>
          <p:spPr>
            <a:xfrm>
              <a:off x="3146663" y="2086229"/>
              <a:ext cx="0" cy="6976"/>
            </a:xfrm>
            <a:custGeom>
              <a:avLst/>
              <a:pathLst>
                <a:path w="0" h="6976">
                  <a:moveTo>
                    <a:pt x="0" y="0"/>
                  </a:moveTo>
                  <a:lnTo>
                    <a:pt x="0" y="697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8" name="pl457"/>
            <p:cNvSpPr/>
            <p:nvPr/>
          </p:nvSpPr>
          <p:spPr>
            <a:xfrm>
              <a:off x="3146663" y="209320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9" name="pl458"/>
            <p:cNvSpPr/>
            <p:nvPr/>
          </p:nvSpPr>
          <p:spPr>
            <a:xfrm>
              <a:off x="3206806" y="2093205"/>
              <a:ext cx="0" cy="13952"/>
            </a:xfrm>
            <a:custGeom>
              <a:avLst/>
              <a:pathLst>
                <a:path w="0" h="13952">
                  <a:moveTo>
                    <a:pt x="0" y="0"/>
                  </a:moveTo>
                  <a:lnTo>
                    <a:pt x="0" y="1395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0" name="pl459"/>
            <p:cNvSpPr/>
            <p:nvPr/>
          </p:nvSpPr>
          <p:spPr>
            <a:xfrm>
              <a:off x="3206806" y="21071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1" name="pl460"/>
            <p:cNvSpPr/>
            <p:nvPr/>
          </p:nvSpPr>
          <p:spPr>
            <a:xfrm>
              <a:off x="3236878" y="2107158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2" name="pl461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3" name="pl462"/>
            <p:cNvSpPr/>
            <p:nvPr/>
          </p:nvSpPr>
          <p:spPr>
            <a:xfrm>
              <a:off x="2334732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4" name="pl463"/>
            <p:cNvSpPr/>
            <p:nvPr/>
          </p:nvSpPr>
          <p:spPr>
            <a:xfrm>
              <a:off x="2334732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5" name="pl464"/>
            <p:cNvSpPr/>
            <p:nvPr/>
          </p:nvSpPr>
          <p:spPr>
            <a:xfrm>
              <a:off x="2364804" y="13417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6" name="pl465"/>
            <p:cNvSpPr/>
            <p:nvPr/>
          </p:nvSpPr>
          <p:spPr>
            <a:xfrm>
              <a:off x="2364804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7" name="pl466"/>
            <p:cNvSpPr/>
            <p:nvPr/>
          </p:nvSpPr>
          <p:spPr>
            <a:xfrm>
              <a:off x="2394875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8" name="pl467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9" name="pl468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0" name="pl469"/>
            <p:cNvSpPr/>
            <p:nvPr/>
          </p:nvSpPr>
          <p:spPr>
            <a:xfrm>
              <a:off x="2424947" y="139575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1" name="pl470"/>
            <p:cNvSpPr/>
            <p:nvPr/>
          </p:nvSpPr>
          <p:spPr>
            <a:xfrm>
              <a:off x="2485090" y="139575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2" name="pl471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3" name="pl472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4" name="pl473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5" name="pl474"/>
            <p:cNvSpPr/>
            <p:nvPr/>
          </p:nvSpPr>
          <p:spPr>
            <a:xfrm>
              <a:off x="2545233" y="1436247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6" name="pl475"/>
            <p:cNvSpPr/>
            <p:nvPr/>
          </p:nvSpPr>
          <p:spPr>
            <a:xfrm>
              <a:off x="2545233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7" name="pl476"/>
            <p:cNvSpPr/>
            <p:nvPr/>
          </p:nvSpPr>
          <p:spPr>
            <a:xfrm>
              <a:off x="2575304" y="1510480"/>
              <a:ext cx="0" cy="94478"/>
            </a:xfrm>
            <a:custGeom>
              <a:avLst/>
              <a:pathLst>
                <a:path w="0" h="94478">
                  <a:moveTo>
                    <a:pt x="0" y="0"/>
                  </a:moveTo>
                  <a:lnTo>
                    <a:pt x="0" y="9447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8" name="pl477"/>
            <p:cNvSpPr/>
            <p:nvPr/>
          </p:nvSpPr>
          <p:spPr>
            <a:xfrm>
              <a:off x="2575304" y="160495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9" name="pl478"/>
            <p:cNvSpPr/>
            <p:nvPr/>
          </p:nvSpPr>
          <p:spPr>
            <a:xfrm>
              <a:off x="2605376" y="160495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0" name="pl479"/>
            <p:cNvSpPr/>
            <p:nvPr/>
          </p:nvSpPr>
          <p:spPr>
            <a:xfrm>
              <a:off x="2605376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1" name="pl480"/>
            <p:cNvSpPr/>
            <p:nvPr/>
          </p:nvSpPr>
          <p:spPr>
            <a:xfrm>
              <a:off x="2635447" y="1618455"/>
              <a:ext cx="0" cy="74232"/>
            </a:xfrm>
            <a:custGeom>
              <a:avLst/>
              <a:pathLst>
                <a:path w="0" h="74232">
                  <a:moveTo>
                    <a:pt x="0" y="0"/>
                  </a:moveTo>
                  <a:lnTo>
                    <a:pt x="0" y="7423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2" name="pl481"/>
            <p:cNvSpPr/>
            <p:nvPr/>
          </p:nvSpPr>
          <p:spPr>
            <a:xfrm>
              <a:off x="2635447" y="169268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3" name="pl482"/>
            <p:cNvSpPr/>
            <p:nvPr/>
          </p:nvSpPr>
          <p:spPr>
            <a:xfrm>
              <a:off x="2665519" y="1692688"/>
              <a:ext cx="0" cy="80981"/>
            </a:xfrm>
            <a:custGeom>
              <a:avLst/>
              <a:pathLst>
                <a:path w="0" h="80981">
                  <a:moveTo>
                    <a:pt x="0" y="0"/>
                  </a:moveTo>
                  <a:lnTo>
                    <a:pt x="0" y="80981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4" name="pl483"/>
            <p:cNvSpPr/>
            <p:nvPr/>
          </p:nvSpPr>
          <p:spPr>
            <a:xfrm>
              <a:off x="2665519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5" name="pl484"/>
            <p:cNvSpPr/>
            <p:nvPr/>
          </p:nvSpPr>
          <p:spPr>
            <a:xfrm>
              <a:off x="2695590" y="177366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6" name="pl485"/>
            <p:cNvSpPr/>
            <p:nvPr/>
          </p:nvSpPr>
          <p:spPr>
            <a:xfrm>
              <a:off x="2695590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7" name="pl486"/>
            <p:cNvSpPr/>
            <p:nvPr/>
          </p:nvSpPr>
          <p:spPr>
            <a:xfrm>
              <a:off x="2725662" y="1807411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8" name="pl487"/>
            <p:cNvSpPr/>
            <p:nvPr/>
          </p:nvSpPr>
          <p:spPr>
            <a:xfrm>
              <a:off x="2725662" y="18411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9" name="pl488"/>
            <p:cNvSpPr/>
            <p:nvPr/>
          </p:nvSpPr>
          <p:spPr>
            <a:xfrm>
              <a:off x="2755733" y="1841153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0" name="pl489"/>
            <p:cNvSpPr/>
            <p:nvPr/>
          </p:nvSpPr>
          <p:spPr>
            <a:xfrm>
              <a:off x="2755733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1" name="pl490"/>
            <p:cNvSpPr/>
            <p:nvPr/>
          </p:nvSpPr>
          <p:spPr>
            <a:xfrm>
              <a:off x="2785805" y="1868147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2" name="pl491"/>
            <p:cNvSpPr/>
            <p:nvPr/>
          </p:nvSpPr>
          <p:spPr>
            <a:xfrm>
              <a:off x="2785805" y="19018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3" name="pl492"/>
            <p:cNvSpPr/>
            <p:nvPr/>
          </p:nvSpPr>
          <p:spPr>
            <a:xfrm>
              <a:off x="2815876" y="1901889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4" name="pl493"/>
            <p:cNvSpPr/>
            <p:nvPr/>
          </p:nvSpPr>
          <p:spPr>
            <a:xfrm>
              <a:off x="2815876" y="192888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5" name="pl494"/>
            <p:cNvSpPr/>
            <p:nvPr/>
          </p:nvSpPr>
          <p:spPr>
            <a:xfrm>
              <a:off x="2845948" y="1928883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6" name="pl495"/>
            <p:cNvSpPr/>
            <p:nvPr/>
          </p:nvSpPr>
          <p:spPr>
            <a:xfrm>
              <a:off x="2845948" y="196262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7" name="pl496"/>
            <p:cNvSpPr/>
            <p:nvPr/>
          </p:nvSpPr>
          <p:spPr>
            <a:xfrm>
              <a:off x="2876019" y="1962625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8" name="pl497"/>
            <p:cNvSpPr/>
            <p:nvPr/>
          </p:nvSpPr>
          <p:spPr>
            <a:xfrm>
              <a:off x="2876019" y="196937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9" name="pl498"/>
            <p:cNvSpPr/>
            <p:nvPr/>
          </p:nvSpPr>
          <p:spPr>
            <a:xfrm>
              <a:off x="2906091" y="196937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0" name="pl499"/>
            <p:cNvSpPr/>
            <p:nvPr/>
          </p:nvSpPr>
          <p:spPr>
            <a:xfrm>
              <a:off x="2906091" y="198287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1" name="pl500"/>
            <p:cNvSpPr/>
            <p:nvPr/>
          </p:nvSpPr>
          <p:spPr>
            <a:xfrm>
              <a:off x="2936163" y="198287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2" name="pl501"/>
            <p:cNvSpPr/>
            <p:nvPr/>
          </p:nvSpPr>
          <p:spPr>
            <a:xfrm>
              <a:off x="2936163" y="19963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3" name="pl502"/>
            <p:cNvSpPr/>
            <p:nvPr/>
          </p:nvSpPr>
          <p:spPr>
            <a:xfrm>
              <a:off x="2966234" y="199636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4" name="pl503"/>
            <p:cNvSpPr/>
            <p:nvPr/>
          </p:nvSpPr>
          <p:spPr>
            <a:xfrm>
              <a:off x="2966234" y="20233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5" name="pl504"/>
            <p:cNvSpPr/>
            <p:nvPr/>
          </p:nvSpPr>
          <p:spPr>
            <a:xfrm>
              <a:off x="2996306" y="2023361"/>
              <a:ext cx="0" cy="19202"/>
            </a:xfrm>
            <a:custGeom>
              <a:avLst/>
              <a:pathLst>
                <a:path w="0" h="19202">
                  <a:moveTo>
                    <a:pt x="0" y="0"/>
                  </a:moveTo>
                  <a:lnTo>
                    <a:pt x="0" y="19202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6" name="pl505"/>
            <p:cNvSpPr/>
            <p:nvPr/>
          </p:nvSpPr>
          <p:spPr>
            <a:xfrm>
              <a:off x="2996306" y="20425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7" name="pl506"/>
            <p:cNvSpPr/>
            <p:nvPr/>
          </p:nvSpPr>
          <p:spPr>
            <a:xfrm>
              <a:off x="3026377" y="2042564"/>
              <a:ext cx="0" cy="26185"/>
            </a:xfrm>
            <a:custGeom>
              <a:avLst/>
              <a:pathLst>
                <a:path w="0" h="26185">
                  <a:moveTo>
                    <a:pt x="0" y="0"/>
                  </a:moveTo>
                  <a:lnTo>
                    <a:pt x="0" y="26185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8" name="pl507"/>
            <p:cNvSpPr/>
            <p:nvPr/>
          </p:nvSpPr>
          <p:spPr>
            <a:xfrm>
              <a:off x="3026377" y="206874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9" name="pl508"/>
            <p:cNvSpPr/>
            <p:nvPr/>
          </p:nvSpPr>
          <p:spPr>
            <a:xfrm>
              <a:off x="3056449" y="2068749"/>
              <a:ext cx="0" cy="20948"/>
            </a:xfrm>
            <a:custGeom>
              <a:avLst/>
              <a:pathLst>
                <a:path w="0" h="20948">
                  <a:moveTo>
                    <a:pt x="0" y="0"/>
                  </a:moveTo>
                  <a:lnTo>
                    <a:pt x="0" y="20948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0" name="pl509"/>
            <p:cNvSpPr/>
            <p:nvPr/>
          </p:nvSpPr>
          <p:spPr>
            <a:xfrm>
              <a:off x="3056449" y="2089697"/>
              <a:ext cx="180429" cy="0"/>
            </a:xfrm>
            <a:custGeom>
              <a:avLst/>
              <a:pathLst>
                <a:path w="180429" h="0">
                  <a:moveTo>
                    <a:pt x="0" y="0"/>
                  </a:moveTo>
                  <a:lnTo>
                    <a:pt x="180429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1" name="pl510"/>
            <p:cNvSpPr/>
            <p:nvPr/>
          </p:nvSpPr>
          <p:spPr>
            <a:xfrm>
              <a:off x="3236878" y="2089697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BA38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2" name="pl511"/>
            <p:cNvSpPr/>
            <p:nvPr/>
          </p:nvSpPr>
          <p:spPr>
            <a:xfrm>
              <a:off x="1613016" y="1335020"/>
              <a:ext cx="691644" cy="0"/>
            </a:xfrm>
            <a:custGeom>
              <a:avLst/>
              <a:pathLst>
                <a:path w="691644" h="0">
                  <a:moveTo>
                    <a:pt x="0" y="0"/>
                  </a:moveTo>
                  <a:lnTo>
                    <a:pt x="69164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3" name="pl512"/>
            <p:cNvSpPr/>
            <p:nvPr/>
          </p:nvSpPr>
          <p:spPr>
            <a:xfrm>
              <a:off x="2304661" y="1335020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4" name="pl513"/>
            <p:cNvSpPr/>
            <p:nvPr/>
          </p:nvSpPr>
          <p:spPr>
            <a:xfrm>
              <a:off x="2304661" y="13417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5" name="pl514"/>
            <p:cNvSpPr/>
            <p:nvPr/>
          </p:nvSpPr>
          <p:spPr>
            <a:xfrm>
              <a:off x="2334732" y="134176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6" name="pl515"/>
            <p:cNvSpPr/>
            <p:nvPr/>
          </p:nvSpPr>
          <p:spPr>
            <a:xfrm>
              <a:off x="2334732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7" name="pl516"/>
            <p:cNvSpPr/>
            <p:nvPr/>
          </p:nvSpPr>
          <p:spPr>
            <a:xfrm>
              <a:off x="2364804" y="135526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8" name="pl517"/>
            <p:cNvSpPr/>
            <p:nvPr/>
          </p:nvSpPr>
          <p:spPr>
            <a:xfrm>
              <a:off x="2364804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9" name="pl518"/>
            <p:cNvSpPr/>
            <p:nvPr/>
          </p:nvSpPr>
          <p:spPr>
            <a:xfrm>
              <a:off x="2394875" y="1382259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0" name="pl519"/>
            <p:cNvSpPr/>
            <p:nvPr/>
          </p:nvSpPr>
          <p:spPr>
            <a:xfrm>
              <a:off x="2394875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1" name="pl520"/>
            <p:cNvSpPr/>
            <p:nvPr/>
          </p:nvSpPr>
          <p:spPr>
            <a:xfrm>
              <a:off x="2424947" y="1389008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2" name="pl521"/>
            <p:cNvSpPr/>
            <p:nvPr/>
          </p:nvSpPr>
          <p:spPr>
            <a:xfrm>
              <a:off x="2424947" y="139575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3" name="pl522"/>
            <p:cNvSpPr/>
            <p:nvPr/>
          </p:nvSpPr>
          <p:spPr>
            <a:xfrm>
              <a:off x="2455018" y="1395756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4" name="pl523"/>
            <p:cNvSpPr/>
            <p:nvPr/>
          </p:nvSpPr>
          <p:spPr>
            <a:xfrm>
              <a:off x="2455018" y="140925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5" name="pl524"/>
            <p:cNvSpPr/>
            <p:nvPr/>
          </p:nvSpPr>
          <p:spPr>
            <a:xfrm>
              <a:off x="2485090" y="140925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6" name="pl525"/>
            <p:cNvSpPr/>
            <p:nvPr/>
          </p:nvSpPr>
          <p:spPr>
            <a:xfrm>
              <a:off x="2485090" y="14227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7" name="pl526"/>
            <p:cNvSpPr/>
            <p:nvPr/>
          </p:nvSpPr>
          <p:spPr>
            <a:xfrm>
              <a:off x="2515161" y="14227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8" name="pl527"/>
            <p:cNvSpPr/>
            <p:nvPr/>
          </p:nvSpPr>
          <p:spPr>
            <a:xfrm>
              <a:off x="2515161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9" name="pl528"/>
            <p:cNvSpPr/>
            <p:nvPr/>
          </p:nvSpPr>
          <p:spPr>
            <a:xfrm>
              <a:off x="2545233" y="143624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0" name="pl529"/>
            <p:cNvSpPr/>
            <p:nvPr/>
          </p:nvSpPr>
          <p:spPr>
            <a:xfrm>
              <a:off x="2545233" y="144974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1" name="pl530"/>
            <p:cNvSpPr/>
            <p:nvPr/>
          </p:nvSpPr>
          <p:spPr>
            <a:xfrm>
              <a:off x="2575304" y="1449744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2" name="pl531"/>
            <p:cNvSpPr/>
            <p:nvPr/>
          </p:nvSpPr>
          <p:spPr>
            <a:xfrm>
              <a:off x="2575304" y="150373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3" name="pl532"/>
            <p:cNvSpPr/>
            <p:nvPr/>
          </p:nvSpPr>
          <p:spPr>
            <a:xfrm>
              <a:off x="2605376" y="150373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4" name="pl533"/>
            <p:cNvSpPr/>
            <p:nvPr/>
          </p:nvSpPr>
          <p:spPr>
            <a:xfrm>
              <a:off x="2605376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5" name="pl534"/>
            <p:cNvSpPr/>
            <p:nvPr/>
          </p:nvSpPr>
          <p:spPr>
            <a:xfrm>
              <a:off x="2635447" y="155771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6" name="pl535"/>
            <p:cNvSpPr/>
            <p:nvPr/>
          </p:nvSpPr>
          <p:spPr>
            <a:xfrm>
              <a:off x="2635447" y="159820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7" name="pl536"/>
            <p:cNvSpPr/>
            <p:nvPr/>
          </p:nvSpPr>
          <p:spPr>
            <a:xfrm>
              <a:off x="2665519" y="1598209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8" name="pl537"/>
            <p:cNvSpPr/>
            <p:nvPr/>
          </p:nvSpPr>
          <p:spPr>
            <a:xfrm>
              <a:off x="2665519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9" name="pl538"/>
            <p:cNvSpPr/>
            <p:nvPr/>
          </p:nvSpPr>
          <p:spPr>
            <a:xfrm>
              <a:off x="2695590" y="1665694"/>
              <a:ext cx="0" cy="47239"/>
            </a:xfrm>
            <a:custGeom>
              <a:avLst/>
              <a:pathLst>
                <a:path w="0" h="47239">
                  <a:moveTo>
                    <a:pt x="0" y="0"/>
                  </a:moveTo>
                  <a:lnTo>
                    <a:pt x="0" y="4723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0" name="pl539"/>
            <p:cNvSpPr/>
            <p:nvPr/>
          </p:nvSpPr>
          <p:spPr>
            <a:xfrm>
              <a:off x="2695590" y="171293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1" name="pl540"/>
            <p:cNvSpPr/>
            <p:nvPr/>
          </p:nvSpPr>
          <p:spPr>
            <a:xfrm>
              <a:off x="2725662" y="1712933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2" name="pl541"/>
            <p:cNvSpPr/>
            <p:nvPr/>
          </p:nvSpPr>
          <p:spPr>
            <a:xfrm>
              <a:off x="2725662" y="172643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3" name="pl542"/>
            <p:cNvSpPr/>
            <p:nvPr/>
          </p:nvSpPr>
          <p:spPr>
            <a:xfrm>
              <a:off x="2755733" y="1726430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4" name="pl543"/>
            <p:cNvSpPr/>
            <p:nvPr/>
          </p:nvSpPr>
          <p:spPr>
            <a:xfrm>
              <a:off x="2755733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5" name="pl544"/>
            <p:cNvSpPr/>
            <p:nvPr/>
          </p:nvSpPr>
          <p:spPr>
            <a:xfrm>
              <a:off x="2785805" y="174667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6" name="pl545"/>
            <p:cNvSpPr/>
            <p:nvPr/>
          </p:nvSpPr>
          <p:spPr>
            <a:xfrm>
              <a:off x="2785805" y="177366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7" name="pl546"/>
            <p:cNvSpPr/>
            <p:nvPr/>
          </p:nvSpPr>
          <p:spPr>
            <a:xfrm>
              <a:off x="2815876" y="177366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8" name="pl547"/>
            <p:cNvSpPr/>
            <p:nvPr/>
          </p:nvSpPr>
          <p:spPr>
            <a:xfrm>
              <a:off x="2815876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9" name="pl548"/>
            <p:cNvSpPr/>
            <p:nvPr/>
          </p:nvSpPr>
          <p:spPr>
            <a:xfrm>
              <a:off x="2845948" y="1793914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0" name="pl549"/>
            <p:cNvSpPr/>
            <p:nvPr/>
          </p:nvSpPr>
          <p:spPr>
            <a:xfrm>
              <a:off x="2845948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1" name="pl550"/>
            <p:cNvSpPr/>
            <p:nvPr/>
          </p:nvSpPr>
          <p:spPr>
            <a:xfrm>
              <a:off x="2876019" y="18141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2" name="pl551"/>
            <p:cNvSpPr/>
            <p:nvPr/>
          </p:nvSpPr>
          <p:spPr>
            <a:xfrm>
              <a:off x="2876019" y="18344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3" name="pl552"/>
            <p:cNvSpPr/>
            <p:nvPr/>
          </p:nvSpPr>
          <p:spPr>
            <a:xfrm>
              <a:off x="2906091" y="18344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4" name="pl553"/>
            <p:cNvSpPr/>
            <p:nvPr/>
          </p:nvSpPr>
          <p:spPr>
            <a:xfrm>
              <a:off x="2906091" y="18479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5" name="pl554"/>
            <p:cNvSpPr/>
            <p:nvPr/>
          </p:nvSpPr>
          <p:spPr>
            <a:xfrm>
              <a:off x="2936163" y="1847902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6" name="pl555"/>
            <p:cNvSpPr/>
            <p:nvPr/>
          </p:nvSpPr>
          <p:spPr>
            <a:xfrm>
              <a:off x="2936163" y="18546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7" name="pl556"/>
            <p:cNvSpPr/>
            <p:nvPr/>
          </p:nvSpPr>
          <p:spPr>
            <a:xfrm>
              <a:off x="2966234" y="185465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8" name="pl557"/>
            <p:cNvSpPr/>
            <p:nvPr/>
          </p:nvSpPr>
          <p:spPr>
            <a:xfrm>
              <a:off x="2966234" y="18681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9" name="pl558"/>
            <p:cNvSpPr/>
            <p:nvPr/>
          </p:nvSpPr>
          <p:spPr>
            <a:xfrm>
              <a:off x="2996306" y="1868147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0" name="pl559"/>
            <p:cNvSpPr/>
            <p:nvPr/>
          </p:nvSpPr>
          <p:spPr>
            <a:xfrm>
              <a:off x="2996306" y="18820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1" name="pl560"/>
            <p:cNvSpPr/>
            <p:nvPr/>
          </p:nvSpPr>
          <p:spPr>
            <a:xfrm>
              <a:off x="3026377" y="1882078"/>
              <a:ext cx="0" cy="27861"/>
            </a:xfrm>
            <a:custGeom>
              <a:avLst/>
              <a:pathLst>
                <a:path w="0" h="27861">
                  <a:moveTo>
                    <a:pt x="0" y="0"/>
                  </a:moveTo>
                  <a:lnTo>
                    <a:pt x="0" y="27861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2" name="pl561"/>
            <p:cNvSpPr/>
            <p:nvPr/>
          </p:nvSpPr>
          <p:spPr>
            <a:xfrm>
              <a:off x="3026377" y="190994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3" name="pl562"/>
            <p:cNvSpPr/>
            <p:nvPr/>
          </p:nvSpPr>
          <p:spPr>
            <a:xfrm>
              <a:off x="3056449" y="1909940"/>
              <a:ext cx="0" cy="10448"/>
            </a:xfrm>
            <a:custGeom>
              <a:avLst/>
              <a:pathLst>
                <a:path w="0" h="10448">
                  <a:moveTo>
                    <a:pt x="0" y="0"/>
                  </a:moveTo>
                  <a:lnTo>
                    <a:pt x="0" y="104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4" name="pl563"/>
            <p:cNvSpPr/>
            <p:nvPr/>
          </p:nvSpPr>
          <p:spPr>
            <a:xfrm>
              <a:off x="3056449" y="19203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5" name="pl564"/>
            <p:cNvSpPr/>
            <p:nvPr/>
          </p:nvSpPr>
          <p:spPr>
            <a:xfrm>
              <a:off x="3116592" y="1920388"/>
              <a:ext cx="0" cy="13930"/>
            </a:xfrm>
            <a:custGeom>
              <a:avLst/>
              <a:pathLst>
                <a:path w="0" h="13930">
                  <a:moveTo>
                    <a:pt x="0" y="0"/>
                  </a:moveTo>
                  <a:lnTo>
                    <a:pt x="0" y="1393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6" name="pl565"/>
            <p:cNvSpPr/>
            <p:nvPr/>
          </p:nvSpPr>
          <p:spPr>
            <a:xfrm>
              <a:off x="3116592" y="1934319"/>
              <a:ext cx="120286" cy="0"/>
            </a:xfrm>
            <a:custGeom>
              <a:avLst/>
              <a:pathLst>
                <a:path w="120286" h="0">
                  <a:moveTo>
                    <a:pt x="0" y="0"/>
                  </a:moveTo>
                  <a:lnTo>
                    <a:pt x="12028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7" name="pl566"/>
            <p:cNvSpPr/>
            <p:nvPr/>
          </p:nvSpPr>
          <p:spPr>
            <a:xfrm>
              <a:off x="3236878" y="193431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8" name="pl567"/>
            <p:cNvSpPr/>
            <p:nvPr/>
          </p:nvSpPr>
          <p:spPr>
            <a:xfrm>
              <a:off x="1613016" y="1335020"/>
              <a:ext cx="781859" cy="0"/>
            </a:xfrm>
            <a:custGeom>
              <a:avLst/>
              <a:pathLst>
                <a:path w="781859" h="0">
                  <a:moveTo>
                    <a:pt x="0" y="0"/>
                  </a:moveTo>
                  <a:lnTo>
                    <a:pt x="781859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9" name="pl568"/>
            <p:cNvSpPr/>
            <p:nvPr/>
          </p:nvSpPr>
          <p:spPr>
            <a:xfrm>
              <a:off x="2394875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0" name="pl569"/>
            <p:cNvSpPr/>
            <p:nvPr/>
          </p:nvSpPr>
          <p:spPr>
            <a:xfrm>
              <a:off x="2394875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1" name="pl570"/>
            <p:cNvSpPr/>
            <p:nvPr/>
          </p:nvSpPr>
          <p:spPr>
            <a:xfrm>
              <a:off x="2424947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2" name="pl571"/>
            <p:cNvSpPr/>
            <p:nvPr/>
          </p:nvSpPr>
          <p:spPr>
            <a:xfrm>
              <a:off x="2424947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3" name="pl572"/>
            <p:cNvSpPr/>
            <p:nvPr/>
          </p:nvSpPr>
          <p:spPr>
            <a:xfrm>
              <a:off x="2455018" y="135526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4" name="pl57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5" name="pl574"/>
            <p:cNvSpPr/>
            <p:nvPr/>
          </p:nvSpPr>
          <p:spPr>
            <a:xfrm>
              <a:off x="2485090" y="137551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6" name="pl575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7" name="pl576"/>
            <p:cNvSpPr/>
            <p:nvPr/>
          </p:nvSpPr>
          <p:spPr>
            <a:xfrm>
              <a:off x="2515161" y="140250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8" name="pl577"/>
            <p:cNvSpPr/>
            <p:nvPr/>
          </p:nvSpPr>
          <p:spPr>
            <a:xfrm>
              <a:off x="2515161" y="142949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9" name="pl578"/>
            <p:cNvSpPr/>
            <p:nvPr/>
          </p:nvSpPr>
          <p:spPr>
            <a:xfrm>
              <a:off x="2545233" y="142949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0" name="pl579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1" name="pl580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2" name="pl581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3" name="pl582"/>
            <p:cNvSpPr/>
            <p:nvPr/>
          </p:nvSpPr>
          <p:spPr>
            <a:xfrm>
              <a:off x="2605376" y="1469989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4" name="pl583"/>
            <p:cNvSpPr/>
            <p:nvPr/>
          </p:nvSpPr>
          <p:spPr>
            <a:xfrm>
              <a:off x="2605376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5" name="pl584"/>
            <p:cNvSpPr/>
            <p:nvPr/>
          </p:nvSpPr>
          <p:spPr>
            <a:xfrm>
              <a:off x="2635447" y="1510480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6" name="pl585"/>
            <p:cNvSpPr/>
            <p:nvPr/>
          </p:nvSpPr>
          <p:spPr>
            <a:xfrm>
              <a:off x="2635447" y="156446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7" name="pl586"/>
            <p:cNvSpPr/>
            <p:nvPr/>
          </p:nvSpPr>
          <p:spPr>
            <a:xfrm>
              <a:off x="2665519" y="1564467"/>
              <a:ext cx="0" cy="67484"/>
            </a:xfrm>
            <a:custGeom>
              <a:avLst/>
              <a:pathLst>
                <a:path w="0" h="67484">
                  <a:moveTo>
                    <a:pt x="0" y="0"/>
                  </a:moveTo>
                  <a:lnTo>
                    <a:pt x="0" y="6748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8" name="pl587"/>
            <p:cNvSpPr/>
            <p:nvPr/>
          </p:nvSpPr>
          <p:spPr>
            <a:xfrm>
              <a:off x="2665519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9" name="pl588"/>
            <p:cNvSpPr/>
            <p:nvPr/>
          </p:nvSpPr>
          <p:spPr>
            <a:xfrm>
              <a:off x="2695590" y="1631952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0" name="pl589"/>
            <p:cNvSpPr/>
            <p:nvPr/>
          </p:nvSpPr>
          <p:spPr>
            <a:xfrm>
              <a:off x="2695590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1" name="pl590"/>
            <p:cNvSpPr/>
            <p:nvPr/>
          </p:nvSpPr>
          <p:spPr>
            <a:xfrm>
              <a:off x="2725662" y="167244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2" name="pl591"/>
            <p:cNvSpPr/>
            <p:nvPr/>
          </p:nvSpPr>
          <p:spPr>
            <a:xfrm>
              <a:off x="2725662" y="1692688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3" name="pl592"/>
            <p:cNvSpPr/>
            <p:nvPr/>
          </p:nvSpPr>
          <p:spPr>
            <a:xfrm>
              <a:off x="2785805" y="1692688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4" name="pl593"/>
            <p:cNvSpPr/>
            <p:nvPr/>
          </p:nvSpPr>
          <p:spPr>
            <a:xfrm>
              <a:off x="2785805" y="173317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5" name="pl594"/>
            <p:cNvSpPr/>
            <p:nvPr/>
          </p:nvSpPr>
          <p:spPr>
            <a:xfrm>
              <a:off x="2815876" y="173317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6" name="pl595"/>
            <p:cNvSpPr/>
            <p:nvPr/>
          </p:nvSpPr>
          <p:spPr>
            <a:xfrm>
              <a:off x="2815876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7" name="pl596"/>
            <p:cNvSpPr/>
            <p:nvPr/>
          </p:nvSpPr>
          <p:spPr>
            <a:xfrm>
              <a:off x="2845948" y="174667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8" name="pl597"/>
            <p:cNvSpPr/>
            <p:nvPr/>
          </p:nvSpPr>
          <p:spPr>
            <a:xfrm>
              <a:off x="2845948" y="176017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9" name="pl598"/>
            <p:cNvSpPr/>
            <p:nvPr/>
          </p:nvSpPr>
          <p:spPr>
            <a:xfrm>
              <a:off x="2876019" y="176017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0" name="pl599"/>
            <p:cNvSpPr/>
            <p:nvPr/>
          </p:nvSpPr>
          <p:spPr>
            <a:xfrm>
              <a:off x="2876019" y="17804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1" name="pl600"/>
            <p:cNvSpPr/>
            <p:nvPr/>
          </p:nvSpPr>
          <p:spPr>
            <a:xfrm>
              <a:off x="2906091" y="17804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2" name="pl601"/>
            <p:cNvSpPr/>
            <p:nvPr/>
          </p:nvSpPr>
          <p:spPr>
            <a:xfrm>
              <a:off x="2906091" y="17939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3" name="pl602"/>
            <p:cNvSpPr/>
            <p:nvPr/>
          </p:nvSpPr>
          <p:spPr>
            <a:xfrm>
              <a:off x="2936163" y="17939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4" name="pl603"/>
            <p:cNvSpPr/>
            <p:nvPr/>
          </p:nvSpPr>
          <p:spPr>
            <a:xfrm>
              <a:off x="2936163" y="18074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5" name="pl604"/>
            <p:cNvSpPr/>
            <p:nvPr/>
          </p:nvSpPr>
          <p:spPr>
            <a:xfrm>
              <a:off x="2966234" y="1807411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6" name="pl605"/>
            <p:cNvSpPr/>
            <p:nvPr/>
          </p:nvSpPr>
          <p:spPr>
            <a:xfrm>
              <a:off x="2966234" y="18141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7" name="pl606"/>
            <p:cNvSpPr/>
            <p:nvPr/>
          </p:nvSpPr>
          <p:spPr>
            <a:xfrm>
              <a:off x="2996306" y="181415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8" name="pl607"/>
            <p:cNvSpPr/>
            <p:nvPr/>
          </p:nvSpPr>
          <p:spPr>
            <a:xfrm>
              <a:off x="2996306" y="18211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9" name="pl608"/>
            <p:cNvSpPr/>
            <p:nvPr/>
          </p:nvSpPr>
          <p:spPr>
            <a:xfrm>
              <a:off x="3026377" y="1821119"/>
              <a:ext cx="0" cy="20879"/>
            </a:xfrm>
            <a:custGeom>
              <a:avLst/>
              <a:pathLst>
                <a:path w="0" h="20879">
                  <a:moveTo>
                    <a:pt x="0" y="0"/>
                  </a:moveTo>
                  <a:lnTo>
                    <a:pt x="0" y="2087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0" name="pl609"/>
            <p:cNvSpPr/>
            <p:nvPr/>
          </p:nvSpPr>
          <p:spPr>
            <a:xfrm>
              <a:off x="3026377" y="184199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1" name="pl610"/>
            <p:cNvSpPr/>
            <p:nvPr/>
          </p:nvSpPr>
          <p:spPr>
            <a:xfrm>
              <a:off x="3056449" y="1841999"/>
              <a:ext cx="0" cy="5219"/>
            </a:xfrm>
            <a:custGeom>
              <a:avLst/>
              <a:pathLst>
                <a:path w="0" h="5219">
                  <a:moveTo>
                    <a:pt x="0" y="0"/>
                  </a:moveTo>
                  <a:lnTo>
                    <a:pt x="0" y="52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2" name="pl611"/>
            <p:cNvSpPr/>
            <p:nvPr/>
          </p:nvSpPr>
          <p:spPr>
            <a:xfrm>
              <a:off x="3056449" y="184721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3" name="pl612"/>
            <p:cNvSpPr/>
            <p:nvPr/>
          </p:nvSpPr>
          <p:spPr>
            <a:xfrm>
              <a:off x="3116592" y="1847219"/>
              <a:ext cx="0" cy="13919"/>
            </a:xfrm>
            <a:custGeom>
              <a:avLst/>
              <a:pathLst>
                <a:path w="0" h="13919">
                  <a:moveTo>
                    <a:pt x="0" y="0"/>
                  </a:moveTo>
                  <a:lnTo>
                    <a:pt x="0" y="1391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4" name="pl613"/>
            <p:cNvSpPr/>
            <p:nvPr/>
          </p:nvSpPr>
          <p:spPr>
            <a:xfrm>
              <a:off x="3116592" y="186113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5" name="pl614"/>
            <p:cNvSpPr/>
            <p:nvPr/>
          </p:nvSpPr>
          <p:spPr>
            <a:xfrm>
              <a:off x="3146663" y="1861139"/>
              <a:ext cx="0" cy="6959"/>
            </a:xfrm>
            <a:custGeom>
              <a:avLst/>
              <a:pathLst>
                <a:path w="0" h="6959">
                  <a:moveTo>
                    <a:pt x="0" y="0"/>
                  </a:moveTo>
                  <a:lnTo>
                    <a:pt x="0" y="695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6" name="pl615"/>
            <p:cNvSpPr/>
            <p:nvPr/>
          </p:nvSpPr>
          <p:spPr>
            <a:xfrm>
              <a:off x="3146663" y="1868099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7" name="pl616"/>
            <p:cNvSpPr/>
            <p:nvPr/>
          </p:nvSpPr>
          <p:spPr>
            <a:xfrm>
              <a:off x="3236878" y="186809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8823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8" name="pl617"/>
            <p:cNvSpPr/>
            <p:nvPr/>
          </p:nvSpPr>
          <p:spPr>
            <a:xfrm>
              <a:off x="1613016" y="1335020"/>
              <a:ext cx="751787" cy="0"/>
            </a:xfrm>
            <a:custGeom>
              <a:avLst/>
              <a:pathLst>
                <a:path w="751787" h="0">
                  <a:moveTo>
                    <a:pt x="0" y="0"/>
                  </a:moveTo>
                  <a:lnTo>
                    <a:pt x="751787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9" name="pl618"/>
            <p:cNvSpPr/>
            <p:nvPr/>
          </p:nvSpPr>
          <p:spPr>
            <a:xfrm>
              <a:off x="2364804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0" name="pl619"/>
            <p:cNvSpPr/>
            <p:nvPr/>
          </p:nvSpPr>
          <p:spPr>
            <a:xfrm>
              <a:off x="2364804" y="1348517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1" name="pl620"/>
            <p:cNvSpPr/>
            <p:nvPr/>
          </p:nvSpPr>
          <p:spPr>
            <a:xfrm>
              <a:off x="2424947" y="134851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2" name="pl621"/>
            <p:cNvSpPr/>
            <p:nvPr/>
          </p:nvSpPr>
          <p:spPr>
            <a:xfrm>
              <a:off x="2424947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3" name="pl622"/>
            <p:cNvSpPr/>
            <p:nvPr/>
          </p:nvSpPr>
          <p:spPr>
            <a:xfrm>
              <a:off x="2455018" y="136201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4" name="pl623"/>
            <p:cNvSpPr/>
            <p:nvPr/>
          </p:nvSpPr>
          <p:spPr>
            <a:xfrm>
              <a:off x="2455018" y="137551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5" name="pl624"/>
            <p:cNvSpPr/>
            <p:nvPr/>
          </p:nvSpPr>
          <p:spPr>
            <a:xfrm>
              <a:off x="2485090" y="1375511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6" name="pl625"/>
            <p:cNvSpPr/>
            <p:nvPr/>
          </p:nvSpPr>
          <p:spPr>
            <a:xfrm>
              <a:off x="2485090" y="138900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7" name="pl626"/>
            <p:cNvSpPr/>
            <p:nvPr/>
          </p:nvSpPr>
          <p:spPr>
            <a:xfrm>
              <a:off x="2515161" y="1389008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8" name="pl627"/>
            <p:cNvSpPr/>
            <p:nvPr/>
          </p:nvSpPr>
          <p:spPr>
            <a:xfrm>
              <a:off x="2515161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9" name="pl628"/>
            <p:cNvSpPr/>
            <p:nvPr/>
          </p:nvSpPr>
          <p:spPr>
            <a:xfrm>
              <a:off x="2545233" y="140250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0" name="pl629"/>
            <p:cNvSpPr/>
            <p:nvPr/>
          </p:nvSpPr>
          <p:spPr>
            <a:xfrm>
              <a:off x="2545233" y="143624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1" name="pl630"/>
            <p:cNvSpPr/>
            <p:nvPr/>
          </p:nvSpPr>
          <p:spPr>
            <a:xfrm>
              <a:off x="2575304" y="1436247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2" name="pl631"/>
            <p:cNvSpPr/>
            <p:nvPr/>
          </p:nvSpPr>
          <p:spPr>
            <a:xfrm>
              <a:off x="2575304" y="146324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3" name="pl632"/>
            <p:cNvSpPr/>
            <p:nvPr/>
          </p:nvSpPr>
          <p:spPr>
            <a:xfrm>
              <a:off x="2605376" y="1463241"/>
              <a:ext cx="0" cy="53987"/>
            </a:xfrm>
            <a:custGeom>
              <a:avLst/>
              <a:pathLst>
                <a:path w="0" h="53987">
                  <a:moveTo>
                    <a:pt x="0" y="0"/>
                  </a:moveTo>
                  <a:lnTo>
                    <a:pt x="0" y="5398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4" name="pl633"/>
            <p:cNvSpPr/>
            <p:nvPr/>
          </p:nvSpPr>
          <p:spPr>
            <a:xfrm>
              <a:off x="2605376" y="1517228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5" name="pl634"/>
            <p:cNvSpPr/>
            <p:nvPr/>
          </p:nvSpPr>
          <p:spPr>
            <a:xfrm>
              <a:off x="2635447" y="1517228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6" name="pl635"/>
            <p:cNvSpPr/>
            <p:nvPr/>
          </p:nvSpPr>
          <p:spPr>
            <a:xfrm>
              <a:off x="2635447" y="1537473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7" name="pl636"/>
            <p:cNvSpPr/>
            <p:nvPr/>
          </p:nvSpPr>
          <p:spPr>
            <a:xfrm>
              <a:off x="2665519" y="1537473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8" name="pl637"/>
            <p:cNvSpPr/>
            <p:nvPr/>
          </p:nvSpPr>
          <p:spPr>
            <a:xfrm>
              <a:off x="2665519" y="157796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9" name="pl638"/>
            <p:cNvSpPr/>
            <p:nvPr/>
          </p:nvSpPr>
          <p:spPr>
            <a:xfrm>
              <a:off x="2695590" y="1577964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0" name="pl639"/>
            <p:cNvSpPr/>
            <p:nvPr/>
          </p:nvSpPr>
          <p:spPr>
            <a:xfrm>
              <a:off x="2695590" y="1618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1" name="pl640"/>
            <p:cNvSpPr/>
            <p:nvPr/>
          </p:nvSpPr>
          <p:spPr>
            <a:xfrm>
              <a:off x="2725662" y="1618455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2" name="pl641"/>
            <p:cNvSpPr/>
            <p:nvPr/>
          </p:nvSpPr>
          <p:spPr>
            <a:xfrm>
              <a:off x="2725662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3" name="pl642"/>
            <p:cNvSpPr/>
            <p:nvPr/>
          </p:nvSpPr>
          <p:spPr>
            <a:xfrm>
              <a:off x="2755733" y="1652197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4" name="pl643"/>
            <p:cNvSpPr/>
            <p:nvPr/>
          </p:nvSpPr>
          <p:spPr>
            <a:xfrm>
              <a:off x="2755733" y="166569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5" name="pl644"/>
            <p:cNvSpPr/>
            <p:nvPr/>
          </p:nvSpPr>
          <p:spPr>
            <a:xfrm>
              <a:off x="2785805" y="166569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6" name="pl645"/>
            <p:cNvSpPr/>
            <p:nvPr/>
          </p:nvSpPr>
          <p:spPr>
            <a:xfrm>
              <a:off x="2785805" y="167244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7" name="pl646"/>
            <p:cNvSpPr/>
            <p:nvPr/>
          </p:nvSpPr>
          <p:spPr>
            <a:xfrm>
              <a:off x="2815876" y="167244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8" name="pl647"/>
            <p:cNvSpPr/>
            <p:nvPr/>
          </p:nvSpPr>
          <p:spPr>
            <a:xfrm>
              <a:off x="2815876" y="1699436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9" name="pl648"/>
            <p:cNvSpPr/>
            <p:nvPr/>
          </p:nvSpPr>
          <p:spPr>
            <a:xfrm>
              <a:off x="2876019" y="169943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0" name="pl649"/>
            <p:cNvSpPr/>
            <p:nvPr/>
          </p:nvSpPr>
          <p:spPr>
            <a:xfrm>
              <a:off x="2876019" y="1706184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1" name="pl650"/>
            <p:cNvSpPr/>
            <p:nvPr/>
          </p:nvSpPr>
          <p:spPr>
            <a:xfrm>
              <a:off x="2936163" y="1706184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2" name="pl651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3" name="pl652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4" name="pl653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5" name="pl654"/>
            <p:cNvSpPr/>
            <p:nvPr/>
          </p:nvSpPr>
          <p:spPr>
            <a:xfrm>
              <a:off x="2996306" y="174667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6" name="pl655"/>
            <p:cNvSpPr/>
            <p:nvPr/>
          </p:nvSpPr>
          <p:spPr>
            <a:xfrm>
              <a:off x="2996306" y="176058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7" name="pl656"/>
            <p:cNvSpPr/>
            <p:nvPr/>
          </p:nvSpPr>
          <p:spPr>
            <a:xfrm>
              <a:off x="3026377" y="1760582"/>
              <a:ext cx="0" cy="34767"/>
            </a:xfrm>
            <a:custGeom>
              <a:avLst/>
              <a:pathLst>
                <a:path w="0" h="34767">
                  <a:moveTo>
                    <a:pt x="0" y="0"/>
                  </a:moveTo>
                  <a:lnTo>
                    <a:pt x="0" y="3476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8" name="pl657"/>
            <p:cNvSpPr/>
            <p:nvPr/>
          </p:nvSpPr>
          <p:spPr>
            <a:xfrm>
              <a:off x="3026377" y="179535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9" name="pl658"/>
            <p:cNvSpPr/>
            <p:nvPr/>
          </p:nvSpPr>
          <p:spPr>
            <a:xfrm>
              <a:off x="3056449" y="1795350"/>
              <a:ext cx="0" cy="48674"/>
            </a:xfrm>
            <a:custGeom>
              <a:avLst/>
              <a:pathLst>
                <a:path w="0" h="48674">
                  <a:moveTo>
                    <a:pt x="0" y="0"/>
                  </a:moveTo>
                  <a:lnTo>
                    <a:pt x="0" y="4867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0" name="pl659"/>
            <p:cNvSpPr/>
            <p:nvPr/>
          </p:nvSpPr>
          <p:spPr>
            <a:xfrm>
              <a:off x="3056449" y="1844025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1" name="pl660"/>
            <p:cNvSpPr/>
            <p:nvPr/>
          </p:nvSpPr>
          <p:spPr>
            <a:xfrm>
              <a:off x="3116592" y="1844025"/>
              <a:ext cx="0" cy="13907"/>
            </a:xfrm>
            <a:custGeom>
              <a:avLst/>
              <a:pathLst>
                <a:path w="0" h="13907">
                  <a:moveTo>
                    <a:pt x="0" y="0"/>
                  </a:moveTo>
                  <a:lnTo>
                    <a:pt x="0" y="13907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2" name="pl661"/>
            <p:cNvSpPr/>
            <p:nvPr/>
          </p:nvSpPr>
          <p:spPr>
            <a:xfrm>
              <a:off x="3116592" y="185793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3" name="pl662"/>
            <p:cNvSpPr/>
            <p:nvPr/>
          </p:nvSpPr>
          <p:spPr>
            <a:xfrm>
              <a:off x="3146663" y="1857932"/>
              <a:ext cx="0" cy="12168"/>
            </a:xfrm>
            <a:custGeom>
              <a:avLst/>
              <a:pathLst>
                <a:path w="0" h="12168">
                  <a:moveTo>
                    <a:pt x="0" y="0"/>
                  </a:moveTo>
                  <a:lnTo>
                    <a:pt x="0" y="1216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4" name="pl663"/>
            <p:cNvSpPr/>
            <p:nvPr/>
          </p:nvSpPr>
          <p:spPr>
            <a:xfrm>
              <a:off x="3146663" y="1870101"/>
              <a:ext cx="90214" cy="0"/>
            </a:xfrm>
            <a:custGeom>
              <a:avLst/>
              <a:pathLst>
                <a:path w="90214" h="0">
                  <a:moveTo>
                    <a:pt x="0" y="0"/>
                  </a:moveTo>
                  <a:lnTo>
                    <a:pt x="90214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5" name="pl664"/>
            <p:cNvSpPr/>
            <p:nvPr/>
          </p:nvSpPr>
          <p:spPr>
            <a:xfrm>
              <a:off x="3236878" y="1870101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5294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6" name="pl665"/>
            <p:cNvSpPr/>
            <p:nvPr/>
          </p:nvSpPr>
          <p:spPr>
            <a:xfrm>
              <a:off x="1613016" y="1335020"/>
              <a:ext cx="721716" cy="0"/>
            </a:xfrm>
            <a:custGeom>
              <a:avLst/>
              <a:pathLst>
                <a:path w="721716" h="0">
                  <a:moveTo>
                    <a:pt x="0" y="0"/>
                  </a:moveTo>
                  <a:lnTo>
                    <a:pt x="721716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7" name="pl666"/>
            <p:cNvSpPr/>
            <p:nvPr/>
          </p:nvSpPr>
          <p:spPr>
            <a:xfrm>
              <a:off x="2334732" y="1335020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8" name="pl667"/>
            <p:cNvSpPr/>
            <p:nvPr/>
          </p:nvSpPr>
          <p:spPr>
            <a:xfrm>
              <a:off x="2334732" y="134851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9" name="pl668"/>
            <p:cNvSpPr/>
            <p:nvPr/>
          </p:nvSpPr>
          <p:spPr>
            <a:xfrm>
              <a:off x="2364804" y="134851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0" name="pl669"/>
            <p:cNvSpPr/>
            <p:nvPr/>
          </p:nvSpPr>
          <p:spPr>
            <a:xfrm>
              <a:off x="2364804" y="135526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1" name="pl670"/>
            <p:cNvSpPr/>
            <p:nvPr/>
          </p:nvSpPr>
          <p:spPr>
            <a:xfrm>
              <a:off x="2394875" y="1355266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2" name="pl671"/>
            <p:cNvSpPr/>
            <p:nvPr/>
          </p:nvSpPr>
          <p:spPr>
            <a:xfrm>
              <a:off x="2394875" y="1362014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3" name="pl672"/>
            <p:cNvSpPr/>
            <p:nvPr/>
          </p:nvSpPr>
          <p:spPr>
            <a:xfrm>
              <a:off x="2424947" y="1362014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4" name="pl673"/>
            <p:cNvSpPr/>
            <p:nvPr/>
          </p:nvSpPr>
          <p:spPr>
            <a:xfrm>
              <a:off x="2424947" y="136876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5" name="pl674"/>
            <p:cNvSpPr/>
            <p:nvPr/>
          </p:nvSpPr>
          <p:spPr>
            <a:xfrm>
              <a:off x="2455018" y="136876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6" name="pl675"/>
            <p:cNvSpPr/>
            <p:nvPr/>
          </p:nvSpPr>
          <p:spPr>
            <a:xfrm>
              <a:off x="2455018" y="138225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7" name="pl676"/>
            <p:cNvSpPr/>
            <p:nvPr/>
          </p:nvSpPr>
          <p:spPr>
            <a:xfrm>
              <a:off x="2485090" y="1382259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8" name="pl677"/>
            <p:cNvSpPr/>
            <p:nvPr/>
          </p:nvSpPr>
          <p:spPr>
            <a:xfrm>
              <a:off x="2485090" y="140250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9" name="pl678"/>
            <p:cNvSpPr/>
            <p:nvPr/>
          </p:nvSpPr>
          <p:spPr>
            <a:xfrm>
              <a:off x="2515161" y="1402505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0" name="pl679"/>
            <p:cNvSpPr/>
            <p:nvPr/>
          </p:nvSpPr>
          <p:spPr>
            <a:xfrm>
              <a:off x="2515161" y="141600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1" name="pl680"/>
            <p:cNvSpPr/>
            <p:nvPr/>
          </p:nvSpPr>
          <p:spPr>
            <a:xfrm>
              <a:off x="2545233" y="1416002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2" name="pl681"/>
            <p:cNvSpPr/>
            <p:nvPr/>
          </p:nvSpPr>
          <p:spPr>
            <a:xfrm>
              <a:off x="2545233" y="144299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3" name="pl682"/>
            <p:cNvSpPr/>
            <p:nvPr/>
          </p:nvSpPr>
          <p:spPr>
            <a:xfrm>
              <a:off x="2575304" y="1442995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4" name="pl683"/>
            <p:cNvSpPr/>
            <p:nvPr/>
          </p:nvSpPr>
          <p:spPr>
            <a:xfrm>
              <a:off x="2575304" y="146998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5" name="pl684"/>
            <p:cNvSpPr/>
            <p:nvPr/>
          </p:nvSpPr>
          <p:spPr>
            <a:xfrm>
              <a:off x="2605376" y="1469989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6" name="pl685"/>
            <p:cNvSpPr/>
            <p:nvPr/>
          </p:nvSpPr>
          <p:spPr>
            <a:xfrm>
              <a:off x="2605376" y="148348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7" name="pl686"/>
            <p:cNvSpPr/>
            <p:nvPr/>
          </p:nvSpPr>
          <p:spPr>
            <a:xfrm>
              <a:off x="2635447" y="1483486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8" name="pl687"/>
            <p:cNvSpPr/>
            <p:nvPr/>
          </p:nvSpPr>
          <p:spPr>
            <a:xfrm>
              <a:off x="2635447" y="15104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9" name="pl688"/>
            <p:cNvSpPr/>
            <p:nvPr/>
          </p:nvSpPr>
          <p:spPr>
            <a:xfrm>
              <a:off x="2665519" y="1510480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0" name="pl689"/>
            <p:cNvSpPr/>
            <p:nvPr/>
          </p:nvSpPr>
          <p:spPr>
            <a:xfrm>
              <a:off x="2665519" y="154422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1" name="pl690"/>
            <p:cNvSpPr/>
            <p:nvPr/>
          </p:nvSpPr>
          <p:spPr>
            <a:xfrm>
              <a:off x="2695590" y="1544222"/>
              <a:ext cx="0" cy="13496"/>
            </a:xfrm>
            <a:custGeom>
              <a:avLst/>
              <a:pathLst>
                <a:path w="0" h="13496">
                  <a:moveTo>
                    <a:pt x="0" y="0"/>
                  </a:moveTo>
                  <a:lnTo>
                    <a:pt x="0" y="13496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2" name="pl691"/>
            <p:cNvSpPr/>
            <p:nvPr/>
          </p:nvSpPr>
          <p:spPr>
            <a:xfrm>
              <a:off x="2695590" y="1557719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3" name="pl692"/>
            <p:cNvSpPr/>
            <p:nvPr/>
          </p:nvSpPr>
          <p:spPr>
            <a:xfrm>
              <a:off x="2725662" y="1557719"/>
              <a:ext cx="0" cy="33742"/>
            </a:xfrm>
            <a:custGeom>
              <a:avLst/>
              <a:pathLst>
                <a:path w="0" h="33742">
                  <a:moveTo>
                    <a:pt x="0" y="0"/>
                  </a:moveTo>
                  <a:lnTo>
                    <a:pt x="0" y="33742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4" name="pl693"/>
            <p:cNvSpPr/>
            <p:nvPr/>
          </p:nvSpPr>
          <p:spPr>
            <a:xfrm>
              <a:off x="2725662" y="159146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5" name="pl694"/>
            <p:cNvSpPr/>
            <p:nvPr/>
          </p:nvSpPr>
          <p:spPr>
            <a:xfrm>
              <a:off x="2755733" y="1591461"/>
              <a:ext cx="0" cy="40490"/>
            </a:xfrm>
            <a:custGeom>
              <a:avLst/>
              <a:pathLst>
                <a:path w="0" h="40490">
                  <a:moveTo>
                    <a:pt x="0" y="0"/>
                  </a:moveTo>
                  <a:lnTo>
                    <a:pt x="0" y="4049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6" name="pl695"/>
            <p:cNvSpPr/>
            <p:nvPr/>
          </p:nvSpPr>
          <p:spPr>
            <a:xfrm>
              <a:off x="2755733" y="1631952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7" name="pl696"/>
            <p:cNvSpPr/>
            <p:nvPr/>
          </p:nvSpPr>
          <p:spPr>
            <a:xfrm>
              <a:off x="2785805" y="1631952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8" name="pl697"/>
            <p:cNvSpPr/>
            <p:nvPr/>
          </p:nvSpPr>
          <p:spPr>
            <a:xfrm>
              <a:off x="2785805" y="1652197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9" name="pl698"/>
            <p:cNvSpPr/>
            <p:nvPr/>
          </p:nvSpPr>
          <p:spPr>
            <a:xfrm>
              <a:off x="2815876" y="1652197"/>
              <a:ext cx="0" cy="6748"/>
            </a:xfrm>
            <a:custGeom>
              <a:avLst/>
              <a:pathLst>
                <a:path w="0" h="6748">
                  <a:moveTo>
                    <a:pt x="0" y="0"/>
                  </a:moveTo>
                  <a:lnTo>
                    <a:pt x="0" y="6748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0" name="pl699"/>
            <p:cNvSpPr/>
            <p:nvPr/>
          </p:nvSpPr>
          <p:spPr>
            <a:xfrm>
              <a:off x="2815876" y="165894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1" name="pl700"/>
            <p:cNvSpPr/>
            <p:nvPr/>
          </p:nvSpPr>
          <p:spPr>
            <a:xfrm>
              <a:off x="2845948" y="1658945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2" name="pl701"/>
            <p:cNvSpPr/>
            <p:nvPr/>
          </p:nvSpPr>
          <p:spPr>
            <a:xfrm>
              <a:off x="2845948" y="167919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3" name="pl702"/>
            <p:cNvSpPr/>
            <p:nvPr/>
          </p:nvSpPr>
          <p:spPr>
            <a:xfrm>
              <a:off x="2906091" y="1679191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4" name="pl703"/>
            <p:cNvSpPr/>
            <p:nvPr/>
          </p:nvSpPr>
          <p:spPr>
            <a:xfrm>
              <a:off x="2906091" y="1699436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5" name="pl704"/>
            <p:cNvSpPr/>
            <p:nvPr/>
          </p:nvSpPr>
          <p:spPr>
            <a:xfrm>
              <a:off x="2936163" y="1699436"/>
              <a:ext cx="0" cy="20245"/>
            </a:xfrm>
            <a:custGeom>
              <a:avLst/>
              <a:pathLst>
                <a:path w="0" h="20245">
                  <a:moveTo>
                    <a:pt x="0" y="0"/>
                  </a:moveTo>
                  <a:lnTo>
                    <a:pt x="0" y="2024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6" name="pl705"/>
            <p:cNvSpPr/>
            <p:nvPr/>
          </p:nvSpPr>
          <p:spPr>
            <a:xfrm>
              <a:off x="2936163" y="1719681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7" name="pl706"/>
            <p:cNvSpPr/>
            <p:nvPr/>
          </p:nvSpPr>
          <p:spPr>
            <a:xfrm>
              <a:off x="2966234" y="1719681"/>
              <a:ext cx="0" cy="26993"/>
            </a:xfrm>
            <a:custGeom>
              <a:avLst/>
              <a:pathLst>
                <a:path w="0" h="26993">
                  <a:moveTo>
                    <a:pt x="0" y="0"/>
                  </a:moveTo>
                  <a:lnTo>
                    <a:pt x="0" y="2699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8" name="pl707"/>
            <p:cNvSpPr/>
            <p:nvPr/>
          </p:nvSpPr>
          <p:spPr>
            <a:xfrm>
              <a:off x="2966234" y="174667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9" name="pl708"/>
            <p:cNvSpPr/>
            <p:nvPr/>
          </p:nvSpPr>
          <p:spPr>
            <a:xfrm>
              <a:off x="2996306" y="1746675"/>
              <a:ext cx="0" cy="5215"/>
            </a:xfrm>
            <a:custGeom>
              <a:avLst/>
              <a:pathLst>
                <a:path w="0" h="5215">
                  <a:moveTo>
                    <a:pt x="0" y="0"/>
                  </a:moveTo>
                  <a:lnTo>
                    <a:pt x="0" y="5215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0" name="pl709"/>
            <p:cNvSpPr/>
            <p:nvPr/>
          </p:nvSpPr>
          <p:spPr>
            <a:xfrm>
              <a:off x="2996306" y="175189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1" name="pl710"/>
            <p:cNvSpPr/>
            <p:nvPr/>
          </p:nvSpPr>
          <p:spPr>
            <a:xfrm>
              <a:off x="3026377" y="1751890"/>
              <a:ext cx="0" cy="33029"/>
            </a:xfrm>
            <a:custGeom>
              <a:avLst/>
              <a:pathLst>
                <a:path w="0" h="33029">
                  <a:moveTo>
                    <a:pt x="0" y="0"/>
                  </a:moveTo>
                  <a:lnTo>
                    <a:pt x="0" y="33029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2" name="pl711"/>
            <p:cNvSpPr/>
            <p:nvPr/>
          </p:nvSpPr>
          <p:spPr>
            <a:xfrm>
              <a:off x="3026377" y="178492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3" name="pl712"/>
            <p:cNvSpPr/>
            <p:nvPr/>
          </p:nvSpPr>
          <p:spPr>
            <a:xfrm>
              <a:off x="3056449" y="178492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4" name="pl713"/>
            <p:cNvSpPr/>
            <p:nvPr/>
          </p:nvSpPr>
          <p:spPr>
            <a:xfrm>
              <a:off x="3056449" y="1805780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5" name="pl714"/>
            <p:cNvSpPr/>
            <p:nvPr/>
          </p:nvSpPr>
          <p:spPr>
            <a:xfrm>
              <a:off x="3086520" y="1805780"/>
              <a:ext cx="0" cy="20860"/>
            </a:xfrm>
            <a:custGeom>
              <a:avLst/>
              <a:pathLst>
                <a:path w="0" h="20860">
                  <a:moveTo>
                    <a:pt x="0" y="0"/>
                  </a:moveTo>
                  <a:lnTo>
                    <a:pt x="0" y="2086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6" name="pl715"/>
            <p:cNvSpPr/>
            <p:nvPr/>
          </p:nvSpPr>
          <p:spPr>
            <a:xfrm>
              <a:off x="3086520" y="1826641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7" name="pl716"/>
            <p:cNvSpPr/>
            <p:nvPr/>
          </p:nvSpPr>
          <p:spPr>
            <a:xfrm>
              <a:off x="3146663" y="1826641"/>
              <a:ext cx="0" cy="27814"/>
            </a:xfrm>
            <a:custGeom>
              <a:avLst/>
              <a:pathLst>
                <a:path w="0" h="27814">
                  <a:moveTo>
                    <a:pt x="0" y="0"/>
                  </a:moveTo>
                  <a:lnTo>
                    <a:pt x="0" y="27814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8" name="pl717"/>
            <p:cNvSpPr/>
            <p:nvPr/>
          </p:nvSpPr>
          <p:spPr>
            <a:xfrm>
              <a:off x="3146663" y="1854455"/>
              <a:ext cx="30071" cy="0"/>
            </a:xfrm>
            <a:custGeom>
              <a:avLst/>
              <a:pathLst>
                <a:path w="30071" h="0">
                  <a:moveTo>
                    <a:pt x="0" y="0"/>
                  </a:moveTo>
                  <a:lnTo>
                    <a:pt x="30071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9" name="pl718"/>
            <p:cNvSpPr/>
            <p:nvPr/>
          </p:nvSpPr>
          <p:spPr>
            <a:xfrm>
              <a:off x="3176735" y="1854455"/>
              <a:ext cx="0" cy="6953"/>
            </a:xfrm>
            <a:custGeom>
              <a:avLst/>
              <a:pathLst>
                <a:path w="0" h="6953">
                  <a:moveTo>
                    <a:pt x="0" y="0"/>
                  </a:moveTo>
                  <a:lnTo>
                    <a:pt x="0" y="6953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0" name="pl719"/>
            <p:cNvSpPr/>
            <p:nvPr/>
          </p:nvSpPr>
          <p:spPr>
            <a:xfrm>
              <a:off x="3176735" y="1861409"/>
              <a:ext cx="60143" cy="0"/>
            </a:xfrm>
            <a:custGeom>
              <a:avLst/>
              <a:pathLst>
                <a:path w="60143" h="0">
                  <a:moveTo>
                    <a:pt x="0" y="0"/>
                  </a:moveTo>
                  <a:lnTo>
                    <a:pt x="60143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1" name="pl720"/>
            <p:cNvSpPr/>
            <p:nvPr/>
          </p:nvSpPr>
          <p:spPr>
            <a:xfrm>
              <a:off x="3236878" y="1861409"/>
              <a:ext cx="0" cy="0"/>
            </a:xfrm>
            <a:custGeom>
              <a:avLst/>
              <a:pathLst>
                <a:path w="0" h="0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619CFF">
                  <a:alpha val="90196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2" name="tx721"/>
            <p:cNvSpPr/>
            <p:nvPr/>
          </p:nvSpPr>
          <p:spPr>
            <a:xfrm>
              <a:off x="3371658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723" name="tx722"/>
            <p:cNvSpPr/>
            <p:nvPr/>
          </p:nvSpPr>
          <p:spPr>
            <a:xfrm>
              <a:off x="3371658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724" name="tx723"/>
            <p:cNvSpPr/>
            <p:nvPr/>
          </p:nvSpPr>
          <p:spPr>
            <a:xfrm>
              <a:off x="3371658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725" name="pl724"/>
            <p:cNvSpPr/>
            <p:nvPr/>
          </p:nvSpPr>
          <p:spPr>
            <a:xfrm>
              <a:off x="2931125" y="201661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6" name="pl725"/>
            <p:cNvSpPr/>
            <p:nvPr/>
          </p:nvSpPr>
          <p:spPr>
            <a:xfrm>
              <a:off x="2966234" y="198150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7" name="pl726"/>
            <p:cNvSpPr/>
            <p:nvPr/>
          </p:nvSpPr>
          <p:spPr>
            <a:xfrm>
              <a:off x="2931125" y="186814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8" name="pl727"/>
            <p:cNvSpPr/>
            <p:nvPr/>
          </p:nvSpPr>
          <p:spPr>
            <a:xfrm>
              <a:off x="2966234" y="183303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9" name="pl728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0" name="pl729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1" name="pl730"/>
            <p:cNvSpPr/>
            <p:nvPr/>
          </p:nvSpPr>
          <p:spPr>
            <a:xfrm>
              <a:off x="2931125" y="1976122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2" name="pl731"/>
            <p:cNvSpPr/>
            <p:nvPr/>
          </p:nvSpPr>
          <p:spPr>
            <a:xfrm>
              <a:off x="2966234" y="1941013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3" name="pl732"/>
            <p:cNvSpPr/>
            <p:nvPr/>
          </p:nvSpPr>
          <p:spPr>
            <a:xfrm>
              <a:off x="2931125" y="181415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4" name="pl733"/>
            <p:cNvSpPr/>
            <p:nvPr/>
          </p:nvSpPr>
          <p:spPr>
            <a:xfrm>
              <a:off x="2966234" y="177905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5" name="pl734"/>
            <p:cNvSpPr/>
            <p:nvPr/>
          </p:nvSpPr>
          <p:spPr>
            <a:xfrm>
              <a:off x="2931125" y="217182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6" name="pl735"/>
            <p:cNvSpPr/>
            <p:nvPr/>
          </p:nvSpPr>
          <p:spPr>
            <a:xfrm>
              <a:off x="2966234" y="213671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7" name="pl736"/>
            <p:cNvSpPr/>
            <p:nvPr/>
          </p:nvSpPr>
          <p:spPr>
            <a:xfrm>
              <a:off x="2931125" y="196937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8" name="pl737"/>
            <p:cNvSpPr/>
            <p:nvPr/>
          </p:nvSpPr>
          <p:spPr>
            <a:xfrm>
              <a:off x="2966234" y="193426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9" name="pl738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0" name="pl739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1" name="pl740"/>
            <p:cNvSpPr/>
            <p:nvPr/>
          </p:nvSpPr>
          <p:spPr>
            <a:xfrm>
              <a:off x="2931125" y="21785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2" name="pl741"/>
            <p:cNvSpPr/>
            <p:nvPr/>
          </p:nvSpPr>
          <p:spPr>
            <a:xfrm>
              <a:off x="2966234" y="21434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3" name="pl742"/>
            <p:cNvSpPr/>
            <p:nvPr/>
          </p:nvSpPr>
          <p:spPr>
            <a:xfrm>
              <a:off x="2931125" y="2023361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4" name="pl743"/>
            <p:cNvSpPr/>
            <p:nvPr/>
          </p:nvSpPr>
          <p:spPr>
            <a:xfrm>
              <a:off x="2966234" y="1988252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5" name="pl744"/>
            <p:cNvSpPr/>
            <p:nvPr/>
          </p:nvSpPr>
          <p:spPr>
            <a:xfrm>
              <a:off x="2931125" y="1746675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6" name="pl745"/>
            <p:cNvSpPr/>
            <p:nvPr/>
          </p:nvSpPr>
          <p:spPr>
            <a:xfrm>
              <a:off x="2966234" y="1711566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7" name="pl746"/>
            <p:cNvSpPr/>
            <p:nvPr/>
          </p:nvSpPr>
          <p:spPr>
            <a:xfrm>
              <a:off x="2931125" y="2097594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8" name="pl747"/>
            <p:cNvSpPr/>
            <p:nvPr/>
          </p:nvSpPr>
          <p:spPr>
            <a:xfrm>
              <a:off x="2966234" y="2062485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9" name="rc748"/>
            <p:cNvSpPr/>
            <p:nvPr/>
          </p:nvSpPr>
          <p:spPr>
            <a:xfrm>
              <a:off x="3387660" y="1200051"/>
              <a:ext cx="1786247" cy="2969313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50" name="pl749"/>
            <p:cNvSpPr/>
            <p:nvPr/>
          </p:nvSpPr>
          <p:spPr>
            <a:xfrm>
              <a:off x="3387660" y="416936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1" name="pl750"/>
            <p:cNvSpPr/>
            <p:nvPr/>
          </p:nvSpPr>
          <p:spPr>
            <a:xfrm>
              <a:off x="3387660" y="38994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2" name="pl751"/>
            <p:cNvSpPr/>
            <p:nvPr/>
          </p:nvSpPr>
          <p:spPr>
            <a:xfrm>
              <a:off x="3387660" y="362949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3" name="pl752"/>
            <p:cNvSpPr/>
            <p:nvPr/>
          </p:nvSpPr>
          <p:spPr>
            <a:xfrm>
              <a:off x="3387660" y="335955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4" name="pl753"/>
            <p:cNvSpPr/>
            <p:nvPr/>
          </p:nvSpPr>
          <p:spPr>
            <a:xfrm>
              <a:off x="3387660" y="308961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5" name="pl754"/>
            <p:cNvSpPr/>
            <p:nvPr/>
          </p:nvSpPr>
          <p:spPr>
            <a:xfrm>
              <a:off x="3387660" y="281967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6" name="pl755"/>
            <p:cNvSpPr/>
            <p:nvPr/>
          </p:nvSpPr>
          <p:spPr>
            <a:xfrm>
              <a:off x="3387660" y="254973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7" name="pl756"/>
            <p:cNvSpPr/>
            <p:nvPr/>
          </p:nvSpPr>
          <p:spPr>
            <a:xfrm>
              <a:off x="3387660" y="2279802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8" name="pl757"/>
            <p:cNvSpPr/>
            <p:nvPr/>
          </p:nvSpPr>
          <p:spPr>
            <a:xfrm>
              <a:off x="3387660" y="2009864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9" name="pl758"/>
            <p:cNvSpPr/>
            <p:nvPr/>
          </p:nvSpPr>
          <p:spPr>
            <a:xfrm>
              <a:off x="3387660" y="1739927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0" name="pl759"/>
            <p:cNvSpPr/>
            <p:nvPr/>
          </p:nvSpPr>
          <p:spPr>
            <a:xfrm>
              <a:off x="3387660" y="1469989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1" name="pl760"/>
            <p:cNvSpPr/>
            <p:nvPr/>
          </p:nvSpPr>
          <p:spPr>
            <a:xfrm>
              <a:off x="3387660" y="120005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2" name="pl761"/>
            <p:cNvSpPr/>
            <p:nvPr/>
          </p:nvSpPr>
          <p:spPr>
            <a:xfrm>
              <a:off x="340871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3" name="pl762"/>
            <p:cNvSpPr/>
            <p:nvPr/>
          </p:nvSpPr>
          <p:spPr>
            <a:xfrm>
              <a:off x="352899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4" name="pl763"/>
            <p:cNvSpPr/>
            <p:nvPr/>
          </p:nvSpPr>
          <p:spPr>
            <a:xfrm>
              <a:off x="364928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5" name="pl764"/>
            <p:cNvSpPr/>
            <p:nvPr/>
          </p:nvSpPr>
          <p:spPr>
            <a:xfrm>
              <a:off x="376956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6" name="pl765"/>
            <p:cNvSpPr/>
            <p:nvPr/>
          </p:nvSpPr>
          <p:spPr>
            <a:xfrm>
              <a:off x="388985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7" name="pl766"/>
            <p:cNvSpPr/>
            <p:nvPr/>
          </p:nvSpPr>
          <p:spPr>
            <a:xfrm>
              <a:off x="401014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8" name="pl767"/>
            <p:cNvSpPr/>
            <p:nvPr/>
          </p:nvSpPr>
          <p:spPr>
            <a:xfrm>
              <a:off x="413042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9" name="pl768"/>
            <p:cNvSpPr/>
            <p:nvPr/>
          </p:nvSpPr>
          <p:spPr>
            <a:xfrm>
              <a:off x="425071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0" name="pl769"/>
            <p:cNvSpPr/>
            <p:nvPr/>
          </p:nvSpPr>
          <p:spPr>
            <a:xfrm>
              <a:off x="437099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1" name="pl770"/>
            <p:cNvSpPr/>
            <p:nvPr/>
          </p:nvSpPr>
          <p:spPr>
            <a:xfrm>
              <a:off x="449128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2" name="pl771"/>
            <p:cNvSpPr/>
            <p:nvPr/>
          </p:nvSpPr>
          <p:spPr>
            <a:xfrm>
              <a:off x="4611570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3" name="pl772"/>
            <p:cNvSpPr/>
            <p:nvPr/>
          </p:nvSpPr>
          <p:spPr>
            <a:xfrm>
              <a:off x="4731856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4" name="pl773"/>
            <p:cNvSpPr/>
            <p:nvPr/>
          </p:nvSpPr>
          <p:spPr>
            <a:xfrm>
              <a:off x="4852142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5" name="pl774"/>
            <p:cNvSpPr/>
            <p:nvPr/>
          </p:nvSpPr>
          <p:spPr>
            <a:xfrm>
              <a:off x="4972428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6" name="pl775"/>
            <p:cNvSpPr/>
            <p:nvPr/>
          </p:nvSpPr>
          <p:spPr>
            <a:xfrm>
              <a:off x="5092714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7" name="pl776"/>
            <p:cNvSpPr/>
            <p:nvPr/>
          </p:nvSpPr>
          <p:spPr>
            <a:xfrm>
              <a:off x="515285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8" name="pl777"/>
            <p:cNvSpPr/>
            <p:nvPr/>
          </p:nvSpPr>
          <p:spPr>
            <a:xfrm>
              <a:off x="3387660" y="403439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9" name="pl778"/>
            <p:cNvSpPr/>
            <p:nvPr/>
          </p:nvSpPr>
          <p:spPr>
            <a:xfrm>
              <a:off x="3387660" y="37644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0" name="pl779"/>
            <p:cNvSpPr/>
            <p:nvPr/>
          </p:nvSpPr>
          <p:spPr>
            <a:xfrm>
              <a:off x="3387660" y="349452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1" name="pl780"/>
            <p:cNvSpPr/>
            <p:nvPr/>
          </p:nvSpPr>
          <p:spPr>
            <a:xfrm>
              <a:off x="3387660" y="322458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2" name="pl781"/>
            <p:cNvSpPr/>
            <p:nvPr/>
          </p:nvSpPr>
          <p:spPr>
            <a:xfrm>
              <a:off x="3387660" y="2954646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3" name="pl782"/>
            <p:cNvSpPr/>
            <p:nvPr/>
          </p:nvSpPr>
          <p:spPr>
            <a:xfrm>
              <a:off x="3387660" y="268470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4" name="pl783"/>
            <p:cNvSpPr/>
            <p:nvPr/>
          </p:nvSpPr>
          <p:spPr>
            <a:xfrm>
              <a:off x="3387660" y="2414771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5" name="pl784"/>
            <p:cNvSpPr/>
            <p:nvPr/>
          </p:nvSpPr>
          <p:spPr>
            <a:xfrm>
              <a:off x="3387660" y="2144833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6" name="pl785"/>
            <p:cNvSpPr/>
            <p:nvPr/>
          </p:nvSpPr>
          <p:spPr>
            <a:xfrm>
              <a:off x="3387660" y="1874895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7" name="pl786"/>
            <p:cNvSpPr/>
            <p:nvPr/>
          </p:nvSpPr>
          <p:spPr>
            <a:xfrm>
              <a:off x="3387660" y="1604958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8" name="pl787"/>
            <p:cNvSpPr/>
            <p:nvPr/>
          </p:nvSpPr>
          <p:spPr>
            <a:xfrm>
              <a:off x="3387660" y="1335020"/>
              <a:ext cx="1786247" cy="0"/>
            </a:xfrm>
            <a:custGeom>
              <a:avLst/>
              <a:pathLst>
                <a:path w="1786247" h="0">
                  <a:moveTo>
                    <a:pt x="0" y="0"/>
                  </a:moveTo>
                  <a:lnTo>
                    <a:pt x="178624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9" name="pl788"/>
            <p:cNvSpPr/>
            <p:nvPr/>
          </p:nvSpPr>
          <p:spPr>
            <a:xfrm>
              <a:off x="346885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0" name="pl789"/>
            <p:cNvSpPr/>
            <p:nvPr/>
          </p:nvSpPr>
          <p:spPr>
            <a:xfrm>
              <a:off x="358913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1" name="pl790"/>
            <p:cNvSpPr/>
            <p:nvPr/>
          </p:nvSpPr>
          <p:spPr>
            <a:xfrm>
              <a:off x="370942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2" name="pl791"/>
            <p:cNvSpPr/>
            <p:nvPr/>
          </p:nvSpPr>
          <p:spPr>
            <a:xfrm>
              <a:off x="382971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3" name="pl792"/>
            <p:cNvSpPr/>
            <p:nvPr/>
          </p:nvSpPr>
          <p:spPr>
            <a:xfrm>
              <a:off x="394999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4" name="pl793"/>
            <p:cNvSpPr/>
            <p:nvPr/>
          </p:nvSpPr>
          <p:spPr>
            <a:xfrm>
              <a:off x="407028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5" name="pl794"/>
            <p:cNvSpPr/>
            <p:nvPr/>
          </p:nvSpPr>
          <p:spPr>
            <a:xfrm>
              <a:off x="419056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6" name="pl795"/>
            <p:cNvSpPr/>
            <p:nvPr/>
          </p:nvSpPr>
          <p:spPr>
            <a:xfrm>
              <a:off x="431085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7" name="pl796"/>
            <p:cNvSpPr/>
            <p:nvPr/>
          </p:nvSpPr>
          <p:spPr>
            <a:xfrm>
              <a:off x="443114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8" name="pl797"/>
            <p:cNvSpPr/>
            <p:nvPr/>
          </p:nvSpPr>
          <p:spPr>
            <a:xfrm>
              <a:off x="4551427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9" name="pl798"/>
            <p:cNvSpPr/>
            <p:nvPr/>
          </p:nvSpPr>
          <p:spPr>
            <a:xfrm>
              <a:off x="4671713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0" name="pl799"/>
            <p:cNvSpPr/>
            <p:nvPr/>
          </p:nvSpPr>
          <p:spPr>
            <a:xfrm>
              <a:off x="4791999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1" name="pl800"/>
            <p:cNvSpPr/>
            <p:nvPr/>
          </p:nvSpPr>
          <p:spPr>
            <a:xfrm>
              <a:off x="4912285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2" name="pl801"/>
            <p:cNvSpPr/>
            <p:nvPr/>
          </p:nvSpPr>
          <p:spPr>
            <a:xfrm>
              <a:off x="5032571" y="1200051"/>
              <a:ext cx="0" cy="2969313"/>
            </a:xfrm>
            <a:custGeom>
              <a:avLst/>
              <a:pathLst>
                <a:path w="0" h="2969313">
                  <a:moveTo>
                    <a:pt x="0" y="296931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3" name="pl802"/>
            <p:cNvSpPr/>
            <p:nvPr/>
          </p:nvSpPr>
          <p:spPr>
            <a:xfrm>
              <a:off x="3483889" y="1335020"/>
              <a:ext cx="1593790" cy="954628"/>
            </a:xfrm>
            <a:custGeom>
              <a:avLst/>
              <a:pathLst>
                <a:path w="1593790" h="954628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2"/>
                  </a:lnTo>
                  <a:lnTo>
                    <a:pt x="360858" y="2"/>
                  </a:lnTo>
                  <a:lnTo>
                    <a:pt x="360858" y="4"/>
                  </a:lnTo>
                  <a:lnTo>
                    <a:pt x="390929" y="4"/>
                  </a:lnTo>
                  <a:lnTo>
                    <a:pt x="390929" y="9"/>
                  </a:lnTo>
                  <a:lnTo>
                    <a:pt x="421001" y="9"/>
                  </a:lnTo>
                  <a:lnTo>
                    <a:pt x="421001" y="19"/>
                  </a:lnTo>
                  <a:lnTo>
                    <a:pt x="451072" y="19"/>
                  </a:lnTo>
                  <a:lnTo>
                    <a:pt x="451072" y="42"/>
                  </a:lnTo>
                  <a:lnTo>
                    <a:pt x="481144" y="42"/>
                  </a:lnTo>
                  <a:lnTo>
                    <a:pt x="481144" y="88"/>
                  </a:lnTo>
                  <a:lnTo>
                    <a:pt x="511215" y="88"/>
                  </a:lnTo>
                  <a:lnTo>
                    <a:pt x="511215" y="187"/>
                  </a:lnTo>
                  <a:lnTo>
                    <a:pt x="541287" y="187"/>
                  </a:lnTo>
                  <a:lnTo>
                    <a:pt x="541287" y="394"/>
                  </a:lnTo>
                  <a:lnTo>
                    <a:pt x="571358" y="394"/>
                  </a:lnTo>
                  <a:lnTo>
                    <a:pt x="571358" y="829"/>
                  </a:lnTo>
                  <a:lnTo>
                    <a:pt x="601430" y="829"/>
                  </a:lnTo>
                  <a:lnTo>
                    <a:pt x="601430" y="1731"/>
                  </a:lnTo>
                  <a:lnTo>
                    <a:pt x="631501" y="1731"/>
                  </a:lnTo>
                  <a:lnTo>
                    <a:pt x="631501" y="3579"/>
                  </a:lnTo>
                  <a:lnTo>
                    <a:pt x="661573" y="3579"/>
                  </a:lnTo>
                  <a:lnTo>
                    <a:pt x="661573" y="7143"/>
                  </a:lnTo>
                  <a:lnTo>
                    <a:pt x="691644" y="7143"/>
                  </a:lnTo>
                  <a:lnTo>
                    <a:pt x="691644" y="13877"/>
                  </a:lnTo>
                  <a:lnTo>
                    <a:pt x="721716" y="13877"/>
                  </a:lnTo>
                  <a:lnTo>
                    <a:pt x="721716" y="25419"/>
                  </a:lnTo>
                  <a:lnTo>
                    <a:pt x="751787" y="25419"/>
                  </a:lnTo>
                  <a:lnTo>
                    <a:pt x="751787" y="43038"/>
                  </a:lnTo>
                  <a:lnTo>
                    <a:pt x="781859" y="43038"/>
                  </a:lnTo>
                  <a:lnTo>
                    <a:pt x="781859" y="62673"/>
                  </a:lnTo>
                  <a:lnTo>
                    <a:pt x="811930" y="62673"/>
                  </a:lnTo>
                  <a:lnTo>
                    <a:pt x="811930" y="83891"/>
                  </a:lnTo>
                  <a:lnTo>
                    <a:pt x="842002" y="83891"/>
                  </a:lnTo>
                  <a:lnTo>
                    <a:pt x="842002" y="106130"/>
                  </a:lnTo>
                  <a:lnTo>
                    <a:pt x="872073" y="106130"/>
                  </a:lnTo>
                  <a:lnTo>
                    <a:pt x="872073" y="134167"/>
                  </a:lnTo>
                  <a:lnTo>
                    <a:pt x="902145" y="134167"/>
                  </a:lnTo>
                  <a:lnTo>
                    <a:pt x="902145" y="171873"/>
                  </a:lnTo>
                  <a:lnTo>
                    <a:pt x="932216" y="171873"/>
                  </a:lnTo>
                  <a:lnTo>
                    <a:pt x="932216" y="219916"/>
                  </a:lnTo>
                  <a:lnTo>
                    <a:pt x="962288" y="219916"/>
                  </a:lnTo>
                  <a:lnTo>
                    <a:pt x="962288" y="279451"/>
                  </a:lnTo>
                  <a:lnTo>
                    <a:pt x="992359" y="279451"/>
                  </a:lnTo>
                  <a:lnTo>
                    <a:pt x="992359" y="346872"/>
                  </a:lnTo>
                  <a:lnTo>
                    <a:pt x="1022431" y="346872"/>
                  </a:lnTo>
                  <a:lnTo>
                    <a:pt x="1022431" y="420448"/>
                  </a:lnTo>
                  <a:lnTo>
                    <a:pt x="1052502" y="420448"/>
                  </a:lnTo>
                  <a:lnTo>
                    <a:pt x="1052502" y="497095"/>
                  </a:lnTo>
                  <a:lnTo>
                    <a:pt x="1082574" y="497095"/>
                  </a:lnTo>
                  <a:lnTo>
                    <a:pt x="1082574" y="560899"/>
                  </a:lnTo>
                  <a:lnTo>
                    <a:pt x="1112645" y="560899"/>
                  </a:lnTo>
                  <a:lnTo>
                    <a:pt x="1112645" y="608626"/>
                  </a:lnTo>
                  <a:lnTo>
                    <a:pt x="1142717" y="608626"/>
                  </a:lnTo>
                  <a:lnTo>
                    <a:pt x="1142717" y="647101"/>
                  </a:lnTo>
                  <a:lnTo>
                    <a:pt x="1172788" y="647101"/>
                  </a:lnTo>
                  <a:lnTo>
                    <a:pt x="1172788" y="678046"/>
                  </a:lnTo>
                  <a:lnTo>
                    <a:pt x="1202860" y="678046"/>
                  </a:lnTo>
                  <a:lnTo>
                    <a:pt x="1202860" y="700901"/>
                  </a:lnTo>
                  <a:lnTo>
                    <a:pt x="1232931" y="700901"/>
                  </a:lnTo>
                  <a:lnTo>
                    <a:pt x="1232931" y="720020"/>
                  </a:lnTo>
                  <a:lnTo>
                    <a:pt x="1263003" y="720020"/>
                  </a:lnTo>
                  <a:lnTo>
                    <a:pt x="1263003" y="739774"/>
                  </a:lnTo>
                  <a:lnTo>
                    <a:pt x="1293075" y="739774"/>
                  </a:lnTo>
                  <a:lnTo>
                    <a:pt x="1293075" y="762844"/>
                  </a:lnTo>
                  <a:lnTo>
                    <a:pt x="1323146" y="762844"/>
                  </a:lnTo>
                  <a:lnTo>
                    <a:pt x="1323146" y="792027"/>
                  </a:lnTo>
                  <a:lnTo>
                    <a:pt x="1353218" y="792027"/>
                  </a:lnTo>
                  <a:lnTo>
                    <a:pt x="1353218" y="824904"/>
                  </a:lnTo>
                  <a:lnTo>
                    <a:pt x="1383289" y="824904"/>
                  </a:lnTo>
                  <a:lnTo>
                    <a:pt x="1383289" y="860535"/>
                  </a:lnTo>
                  <a:lnTo>
                    <a:pt x="1413361" y="860535"/>
                  </a:lnTo>
                  <a:lnTo>
                    <a:pt x="1413361" y="892227"/>
                  </a:lnTo>
                  <a:lnTo>
                    <a:pt x="1443432" y="892227"/>
                  </a:lnTo>
                  <a:lnTo>
                    <a:pt x="1443432" y="917460"/>
                  </a:lnTo>
                  <a:lnTo>
                    <a:pt x="1473504" y="917460"/>
                  </a:lnTo>
                  <a:lnTo>
                    <a:pt x="1473504" y="932949"/>
                  </a:lnTo>
                  <a:lnTo>
                    <a:pt x="1503575" y="932949"/>
                  </a:lnTo>
                  <a:lnTo>
                    <a:pt x="1503575" y="942370"/>
                  </a:lnTo>
                  <a:lnTo>
                    <a:pt x="1533647" y="942370"/>
                  </a:lnTo>
                  <a:lnTo>
                    <a:pt x="1533647" y="948048"/>
                  </a:lnTo>
                  <a:lnTo>
                    <a:pt x="1563718" y="948048"/>
                  </a:lnTo>
                  <a:lnTo>
                    <a:pt x="1563718" y="951906"/>
                  </a:lnTo>
                  <a:lnTo>
                    <a:pt x="1593790" y="951906"/>
                  </a:lnTo>
                  <a:lnTo>
                    <a:pt x="1593790" y="954628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4" name="pl803"/>
            <p:cNvSpPr/>
            <p:nvPr/>
          </p:nvSpPr>
          <p:spPr>
            <a:xfrm>
              <a:off x="3483889" y="1335020"/>
              <a:ext cx="1593790" cy="753499"/>
            </a:xfrm>
            <a:custGeom>
              <a:avLst/>
              <a:pathLst>
                <a:path w="1593790" h="753499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3"/>
                  </a:lnTo>
                  <a:lnTo>
                    <a:pt x="390929" y="3"/>
                  </a:lnTo>
                  <a:lnTo>
                    <a:pt x="390929" y="7"/>
                  </a:lnTo>
                  <a:lnTo>
                    <a:pt x="421001" y="7"/>
                  </a:lnTo>
                  <a:lnTo>
                    <a:pt x="421001" y="14"/>
                  </a:lnTo>
                  <a:lnTo>
                    <a:pt x="451072" y="14"/>
                  </a:lnTo>
                  <a:lnTo>
                    <a:pt x="451072" y="31"/>
                  </a:lnTo>
                  <a:lnTo>
                    <a:pt x="481144" y="31"/>
                  </a:lnTo>
                  <a:lnTo>
                    <a:pt x="481144" y="66"/>
                  </a:lnTo>
                  <a:lnTo>
                    <a:pt x="511215" y="66"/>
                  </a:lnTo>
                  <a:lnTo>
                    <a:pt x="511215" y="140"/>
                  </a:lnTo>
                  <a:lnTo>
                    <a:pt x="541287" y="140"/>
                  </a:lnTo>
                  <a:lnTo>
                    <a:pt x="541287" y="296"/>
                  </a:lnTo>
                  <a:lnTo>
                    <a:pt x="571358" y="296"/>
                  </a:lnTo>
                  <a:lnTo>
                    <a:pt x="571358" y="622"/>
                  </a:lnTo>
                  <a:lnTo>
                    <a:pt x="601430" y="622"/>
                  </a:lnTo>
                  <a:lnTo>
                    <a:pt x="601430" y="1298"/>
                  </a:lnTo>
                  <a:lnTo>
                    <a:pt x="631501" y="1298"/>
                  </a:lnTo>
                  <a:lnTo>
                    <a:pt x="631501" y="2685"/>
                  </a:lnTo>
                  <a:lnTo>
                    <a:pt x="661573" y="2685"/>
                  </a:lnTo>
                  <a:lnTo>
                    <a:pt x="661573" y="5359"/>
                  </a:lnTo>
                  <a:lnTo>
                    <a:pt x="691644" y="5359"/>
                  </a:lnTo>
                  <a:lnTo>
                    <a:pt x="691644" y="10414"/>
                  </a:lnTo>
                  <a:lnTo>
                    <a:pt x="721716" y="10414"/>
                  </a:lnTo>
                  <a:lnTo>
                    <a:pt x="721716" y="19087"/>
                  </a:lnTo>
                  <a:lnTo>
                    <a:pt x="751787" y="19087"/>
                  </a:lnTo>
                  <a:lnTo>
                    <a:pt x="751787" y="32343"/>
                  </a:lnTo>
                  <a:lnTo>
                    <a:pt x="781859" y="32343"/>
                  </a:lnTo>
                  <a:lnTo>
                    <a:pt x="781859" y="47142"/>
                  </a:lnTo>
                  <a:lnTo>
                    <a:pt x="811930" y="47142"/>
                  </a:lnTo>
                  <a:lnTo>
                    <a:pt x="811930" y="63166"/>
                  </a:lnTo>
                  <a:lnTo>
                    <a:pt x="842002" y="63166"/>
                  </a:lnTo>
                  <a:lnTo>
                    <a:pt x="842002" y="79995"/>
                  </a:lnTo>
                  <a:lnTo>
                    <a:pt x="872073" y="79995"/>
                  </a:lnTo>
                  <a:lnTo>
                    <a:pt x="872073" y="101264"/>
                  </a:lnTo>
                  <a:lnTo>
                    <a:pt x="902145" y="101264"/>
                  </a:lnTo>
                  <a:lnTo>
                    <a:pt x="902145" y="129959"/>
                  </a:lnTo>
                  <a:lnTo>
                    <a:pt x="932216" y="129959"/>
                  </a:lnTo>
                  <a:lnTo>
                    <a:pt x="932216" y="166676"/>
                  </a:lnTo>
                  <a:lnTo>
                    <a:pt x="962288" y="166676"/>
                  </a:lnTo>
                  <a:lnTo>
                    <a:pt x="962288" y="212425"/>
                  </a:lnTo>
                  <a:lnTo>
                    <a:pt x="992359" y="212425"/>
                  </a:lnTo>
                  <a:lnTo>
                    <a:pt x="992359" y="264574"/>
                  </a:lnTo>
                  <a:lnTo>
                    <a:pt x="1022431" y="264574"/>
                  </a:lnTo>
                  <a:lnTo>
                    <a:pt x="1022431" y="321913"/>
                  </a:lnTo>
                  <a:lnTo>
                    <a:pt x="1052502" y="321913"/>
                  </a:lnTo>
                  <a:lnTo>
                    <a:pt x="1052502" y="382139"/>
                  </a:lnTo>
                  <a:lnTo>
                    <a:pt x="1082574" y="382139"/>
                  </a:lnTo>
                  <a:lnTo>
                    <a:pt x="1082574" y="432675"/>
                  </a:lnTo>
                  <a:lnTo>
                    <a:pt x="1112645" y="432675"/>
                  </a:lnTo>
                  <a:lnTo>
                    <a:pt x="1112645" y="470723"/>
                  </a:lnTo>
                  <a:lnTo>
                    <a:pt x="1142717" y="470723"/>
                  </a:lnTo>
                  <a:lnTo>
                    <a:pt x="1142717" y="501554"/>
                  </a:lnTo>
                  <a:lnTo>
                    <a:pt x="1172788" y="501554"/>
                  </a:lnTo>
                  <a:lnTo>
                    <a:pt x="1172788" y="526456"/>
                  </a:lnTo>
                  <a:lnTo>
                    <a:pt x="1202860" y="526456"/>
                  </a:lnTo>
                  <a:lnTo>
                    <a:pt x="1202860" y="544909"/>
                  </a:lnTo>
                  <a:lnTo>
                    <a:pt x="1232931" y="544909"/>
                  </a:lnTo>
                  <a:lnTo>
                    <a:pt x="1232931" y="560386"/>
                  </a:lnTo>
                  <a:lnTo>
                    <a:pt x="1263003" y="560386"/>
                  </a:lnTo>
                  <a:lnTo>
                    <a:pt x="1263003" y="576416"/>
                  </a:lnTo>
                  <a:lnTo>
                    <a:pt x="1293075" y="576416"/>
                  </a:lnTo>
                  <a:lnTo>
                    <a:pt x="1293075" y="595189"/>
                  </a:lnTo>
                  <a:lnTo>
                    <a:pt x="1323146" y="595189"/>
                  </a:lnTo>
                  <a:lnTo>
                    <a:pt x="1323146" y="619016"/>
                  </a:lnTo>
                  <a:lnTo>
                    <a:pt x="1353218" y="619016"/>
                  </a:lnTo>
                  <a:lnTo>
                    <a:pt x="1353218" y="645969"/>
                  </a:lnTo>
                  <a:lnTo>
                    <a:pt x="1383289" y="645969"/>
                  </a:lnTo>
                  <a:lnTo>
                    <a:pt x="1383289" y="675313"/>
                  </a:lnTo>
                  <a:lnTo>
                    <a:pt x="1413361" y="675313"/>
                  </a:lnTo>
                  <a:lnTo>
                    <a:pt x="1413361" y="701533"/>
                  </a:lnTo>
                  <a:lnTo>
                    <a:pt x="1443432" y="701533"/>
                  </a:lnTo>
                  <a:lnTo>
                    <a:pt x="1443432" y="722491"/>
                  </a:lnTo>
                  <a:lnTo>
                    <a:pt x="1473504" y="722491"/>
                  </a:lnTo>
                  <a:lnTo>
                    <a:pt x="1473504" y="735393"/>
                  </a:lnTo>
                  <a:lnTo>
                    <a:pt x="1503575" y="735393"/>
                  </a:lnTo>
                  <a:lnTo>
                    <a:pt x="1503575" y="743254"/>
                  </a:lnTo>
                  <a:lnTo>
                    <a:pt x="1533647" y="743254"/>
                  </a:lnTo>
                  <a:lnTo>
                    <a:pt x="1533647" y="747997"/>
                  </a:lnTo>
                  <a:lnTo>
                    <a:pt x="1563718" y="747997"/>
                  </a:lnTo>
                  <a:lnTo>
                    <a:pt x="1563718" y="751223"/>
                  </a:lnTo>
                  <a:lnTo>
                    <a:pt x="1593790" y="751223"/>
                  </a:lnTo>
                  <a:lnTo>
                    <a:pt x="1593790" y="753499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5" name="pl804"/>
            <p:cNvSpPr/>
            <p:nvPr/>
          </p:nvSpPr>
          <p:spPr>
            <a:xfrm>
              <a:off x="3483889" y="1335020"/>
              <a:ext cx="1593790" cy="529184"/>
            </a:xfrm>
            <a:custGeom>
              <a:avLst/>
              <a:pathLst>
                <a:path w="1593790" h="529184">
                  <a:moveTo>
                    <a:pt x="0" y="0"/>
                  </a:moveTo>
                  <a:lnTo>
                    <a:pt x="30071" y="0"/>
                  </a:lnTo>
                  <a:lnTo>
                    <a:pt x="30071" y="0"/>
                  </a:lnTo>
                  <a:lnTo>
                    <a:pt x="60143" y="0"/>
                  </a:lnTo>
                  <a:lnTo>
                    <a:pt x="60143" y="0"/>
                  </a:lnTo>
                  <a:lnTo>
                    <a:pt x="90214" y="0"/>
                  </a:lnTo>
                  <a:lnTo>
                    <a:pt x="90214" y="0"/>
                  </a:lnTo>
                  <a:lnTo>
                    <a:pt x="120286" y="0"/>
                  </a:lnTo>
                  <a:lnTo>
                    <a:pt x="120286" y="0"/>
                  </a:lnTo>
                  <a:lnTo>
                    <a:pt x="150357" y="0"/>
                  </a:lnTo>
                  <a:lnTo>
                    <a:pt x="150357" y="0"/>
                  </a:lnTo>
                  <a:lnTo>
                    <a:pt x="180429" y="0"/>
                  </a:lnTo>
                  <a:lnTo>
                    <a:pt x="180429" y="0"/>
                  </a:lnTo>
                  <a:lnTo>
                    <a:pt x="210500" y="0"/>
                  </a:lnTo>
                  <a:lnTo>
                    <a:pt x="210500" y="0"/>
                  </a:lnTo>
                  <a:lnTo>
                    <a:pt x="240572" y="0"/>
                  </a:lnTo>
                  <a:lnTo>
                    <a:pt x="240572" y="0"/>
                  </a:lnTo>
                  <a:lnTo>
                    <a:pt x="270643" y="0"/>
                  </a:lnTo>
                  <a:lnTo>
                    <a:pt x="270643" y="0"/>
                  </a:lnTo>
                  <a:lnTo>
                    <a:pt x="300715" y="0"/>
                  </a:lnTo>
                  <a:lnTo>
                    <a:pt x="300715" y="0"/>
                  </a:lnTo>
                  <a:lnTo>
                    <a:pt x="330786" y="0"/>
                  </a:lnTo>
                  <a:lnTo>
                    <a:pt x="330786" y="1"/>
                  </a:lnTo>
                  <a:lnTo>
                    <a:pt x="360858" y="1"/>
                  </a:lnTo>
                  <a:lnTo>
                    <a:pt x="360858" y="2"/>
                  </a:lnTo>
                  <a:lnTo>
                    <a:pt x="390929" y="2"/>
                  </a:lnTo>
                  <a:lnTo>
                    <a:pt x="390929" y="4"/>
                  </a:lnTo>
                  <a:lnTo>
                    <a:pt x="421001" y="4"/>
                  </a:lnTo>
                  <a:lnTo>
                    <a:pt x="421001" y="9"/>
                  </a:lnTo>
                  <a:lnTo>
                    <a:pt x="451072" y="9"/>
                  </a:lnTo>
                  <a:lnTo>
                    <a:pt x="451072" y="21"/>
                  </a:lnTo>
                  <a:lnTo>
                    <a:pt x="481144" y="21"/>
                  </a:lnTo>
                  <a:lnTo>
                    <a:pt x="481144" y="44"/>
                  </a:lnTo>
                  <a:lnTo>
                    <a:pt x="511215" y="44"/>
                  </a:lnTo>
                  <a:lnTo>
                    <a:pt x="511215" y="93"/>
                  </a:lnTo>
                  <a:lnTo>
                    <a:pt x="541287" y="93"/>
                  </a:lnTo>
                  <a:lnTo>
                    <a:pt x="541287" y="197"/>
                  </a:lnTo>
                  <a:lnTo>
                    <a:pt x="571358" y="197"/>
                  </a:lnTo>
                  <a:lnTo>
                    <a:pt x="571358" y="415"/>
                  </a:lnTo>
                  <a:lnTo>
                    <a:pt x="601430" y="415"/>
                  </a:lnTo>
                  <a:lnTo>
                    <a:pt x="601430" y="865"/>
                  </a:lnTo>
                  <a:lnTo>
                    <a:pt x="631501" y="865"/>
                  </a:lnTo>
                  <a:lnTo>
                    <a:pt x="631501" y="1790"/>
                  </a:lnTo>
                  <a:lnTo>
                    <a:pt x="661573" y="1790"/>
                  </a:lnTo>
                  <a:lnTo>
                    <a:pt x="661573" y="3573"/>
                  </a:lnTo>
                  <a:lnTo>
                    <a:pt x="691644" y="3573"/>
                  </a:lnTo>
                  <a:lnTo>
                    <a:pt x="691644" y="6947"/>
                  </a:lnTo>
                  <a:lnTo>
                    <a:pt x="721716" y="6947"/>
                  </a:lnTo>
                  <a:lnTo>
                    <a:pt x="721716" y="12739"/>
                  </a:lnTo>
                  <a:lnTo>
                    <a:pt x="751787" y="12739"/>
                  </a:lnTo>
                  <a:lnTo>
                    <a:pt x="751787" y="21605"/>
                  </a:lnTo>
                  <a:lnTo>
                    <a:pt x="781859" y="21605"/>
                  </a:lnTo>
                  <a:lnTo>
                    <a:pt x="781859" y="31520"/>
                  </a:lnTo>
                  <a:lnTo>
                    <a:pt x="811930" y="31520"/>
                  </a:lnTo>
                  <a:lnTo>
                    <a:pt x="811930" y="42276"/>
                  </a:lnTo>
                  <a:lnTo>
                    <a:pt x="842002" y="42276"/>
                  </a:lnTo>
                  <a:lnTo>
                    <a:pt x="842002" y="53597"/>
                  </a:lnTo>
                  <a:lnTo>
                    <a:pt x="872073" y="53597"/>
                  </a:lnTo>
                  <a:lnTo>
                    <a:pt x="872073" y="67938"/>
                  </a:lnTo>
                  <a:lnTo>
                    <a:pt x="902145" y="67938"/>
                  </a:lnTo>
                  <a:lnTo>
                    <a:pt x="902145" y="87349"/>
                  </a:lnTo>
                  <a:lnTo>
                    <a:pt x="932216" y="87349"/>
                  </a:lnTo>
                  <a:lnTo>
                    <a:pt x="932216" y="112294"/>
                  </a:lnTo>
                  <a:lnTo>
                    <a:pt x="962288" y="112294"/>
                  </a:lnTo>
                  <a:lnTo>
                    <a:pt x="962288" y="143542"/>
                  </a:lnTo>
                  <a:lnTo>
                    <a:pt x="992359" y="143542"/>
                  </a:lnTo>
                  <a:lnTo>
                    <a:pt x="992359" y="179397"/>
                  </a:lnTo>
                  <a:lnTo>
                    <a:pt x="1022431" y="179397"/>
                  </a:lnTo>
                  <a:lnTo>
                    <a:pt x="1022431" y="219117"/>
                  </a:lnTo>
                  <a:lnTo>
                    <a:pt x="1052502" y="219117"/>
                  </a:lnTo>
                  <a:lnTo>
                    <a:pt x="1052502" y="261183"/>
                  </a:lnTo>
                  <a:lnTo>
                    <a:pt x="1082574" y="261183"/>
                  </a:lnTo>
                  <a:lnTo>
                    <a:pt x="1082574" y="296762"/>
                  </a:lnTo>
                  <a:lnTo>
                    <a:pt x="1112645" y="296762"/>
                  </a:lnTo>
                  <a:lnTo>
                    <a:pt x="1112645" y="323724"/>
                  </a:lnTo>
                  <a:lnTo>
                    <a:pt x="1142717" y="323724"/>
                  </a:lnTo>
                  <a:lnTo>
                    <a:pt x="1142717" y="345685"/>
                  </a:lnTo>
                  <a:lnTo>
                    <a:pt x="1172788" y="345685"/>
                  </a:lnTo>
                  <a:lnTo>
                    <a:pt x="1172788" y="363497"/>
                  </a:lnTo>
                  <a:lnTo>
                    <a:pt x="1202860" y="363497"/>
                  </a:lnTo>
                  <a:lnTo>
                    <a:pt x="1202860" y="376740"/>
                  </a:lnTo>
                  <a:lnTo>
                    <a:pt x="1232931" y="376740"/>
                  </a:lnTo>
                  <a:lnTo>
                    <a:pt x="1232931" y="387877"/>
                  </a:lnTo>
                  <a:lnTo>
                    <a:pt x="1263003" y="387877"/>
                  </a:lnTo>
                  <a:lnTo>
                    <a:pt x="1263003" y="399441"/>
                  </a:lnTo>
                  <a:lnTo>
                    <a:pt x="1293075" y="399441"/>
                  </a:lnTo>
                  <a:lnTo>
                    <a:pt x="1293075" y="413019"/>
                  </a:lnTo>
                  <a:lnTo>
                    <a:pt x="1323146" y="413019"/>
                  </a:lnTo>
                  <a:lnTo>
                    <a:pt x="1323146" y="430312"/>
                  </a:lnTo>
                  <a:lnTo>
                    <a:pt x="1353218" y="430312"/>
                  </a:lnTo>
                  <a:lnTo>
                    <a:pt x="1353218" y="449952"/>
                  </a:lnTo>
                  <a:lnTo>
                    <a:pt x="1383289" y="449952"/>
                  </a:lnTo>
                  <a:lnTo>
                    <a:pt x="1383289" y="471434"/>
                  </a:lnTo>
                  <a:lnTo>
                    <a:pt x="1413361" y="471434"/>
                  </a:lnTo>
                  <a:lnTo>
                    <a:pt x="1413361" y="490717"/>
                  </a:lnTo>
                  <a:lnTo>
                    <a:pt x="1443432" y="490717"/>
                  </a:lnTo>
                  <a:lnTo>
                    <a:pt x="1443432" y="506190"/>
                  </a:lnTo>
                  <a:lnTo>
                    <a:pt x="1473504" y="506190"/>
                  </a:lnTo>
                  <a:lnTo>
                    <a:pt x="1473504" y="515743"/>
                  </a:lnTo>
                  <a:lnTo>
                    <a:pt x="1503575" y="515743"/>
                  </a:lnTo>
                  <a:lnTo>
                    <a:pt x="1503575" y="521574"/>
                  </a:lnTo>
                  <a:lnTo>
                    <a:pt x="1533647" y="521574"/>
                  </a:lnTo>
                  <a:lnTo>
                    <a:pt x="1533647" y="525096"/>
                  </a:lnTo>
                  <a:lnTo>
                    <a:pt x="1563718" y="525096"/>
                  </a:lnTo>
                  <a:lnTo>
                    <a:pt x="1563718" y="527492"/>
                  </a:lnTo>
                  <a:lnTo>
                    <a:pt x="1593790" y="527492"/>
                  </a:lnTo>
                  <a:lnTo>
                    <a:pt x="1593790" y="529184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6" name="tx805"/>
            <p:cNvSpPr/>
            <p:nvPr/>
          </p:nvSpPr>
          <p:spPr>
            <a:xfrm>
              <a:off x="4956291" y="2173378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65</a:t>
              </a:r>
            </a:p>
          </p:txBody>
        </p:sp>
        <p:sp>
          <p:nvSpPr>
            <p:cNvPr id="807" name="tx806"/>
            <p:cNvSpPr/>
            <p:nvPr/>
          </p:nvSpPr>
          <p:spPr>
            <a:xfrm>
              <a:off x="4956291" y="1973938"/>
              <a:ext cx="151735" cy="8850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00BA38">
                      <a:alpha val="100000"/>
                    </a:srgbClr>
                  </a:solidFill>
                  <a:latin typeface="DejaVu Sans"/>
                  <a:cs typeface="DejaVu Sans"/>
                </a:rPr>
                <a:t>72</a:t>
              </a:r>
            </a:p>
          </p:txBody>
        </p:sp>
        <p:sp>
          <p:nvSpPr>
            <p:cNvPr id="808" name="tx807"/>
            <p:cNvSpPr/>
            <p:nvPr/>
          </p:nvSpPr>
          <p:spPr>
            <a:xfrm>
              <a:off x="4956291" y="1747935"/>
              <a:ext cx="151735" cy="901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38">
                  <a:solidFill>
                    <a:srgbClr val="619CFF">
                      <a:alpha val="100000"/>
                    </a:srgbClr>
                  </a:solidFill>
                  <a:latin typeface="DejaVu Sans"/>
                  <a:cs typeface="DejaVu Sans"/>
                </a:rPr>
                <a:t>80</a:t>
              </a:r>
            </a:p>
          </p:txBody>
        </p:sp>
        <p:sp>
          <p:nvSpPr>
            <p:cNvPr id="809" name="tx808"/>
            <p:cNvSpPr/>
            <p:nvPr/>
          </p:nvSpPr>
          <p:spPr>
            <a:xfrm>
              <a:off x="5227495" y="3698274"/>
              <a:ext cx="1149083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100% of the sample</a:t>
              </a:r>
            </a:p>
          </p:txBody>
        </p:sp>
        <p:sp>
          <p:nvSpPr>
            <p:cNvPr id="810" name="tx809"/>
            <p:cNvSpPr/>
            <p:nvPr/>
          </p:nvSpPr>
          <p:spPr>
            <a:xfrm>
              <a:off x="5227495" y="3862866"/>
              <a:ext cx="1202382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sets (n) has p &lt; 0.05</a:t>
              </a:r>
            </a:p>
          </p:txBody>
        </p:sp>
        <p:sp>
          <p:nvSpPr>
            <p:cNvPr id="811" name="tx810"/>
            <p:cNvSpPr/>
            <p:nvPr/>
          </p:nvSpPr>
          <p:spPr>
            <a:xfrm>
              <a:off x="5227495" y="4027458"/>
              <a:ext cx="1074408" cy="11061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(global test of Trt.)</a:t>
              </a:r>
            </a:p>
          </p:txBody>
        </p:sp>
        <p:sp>
          <p:nvSpPr>
            <p:cNvPr id="812" name="rc811"/>
            <p:cNvSpPr/>
            <p:nvPr/>
          </p:nvSpPr>
          <p:spPr>
            <a:xfrm>
              <a:off x="1531823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3" name="tx812"/>
            <p:cNvSpPr/>
            <p:nvPr/>
          </p:nvSpPr>
          <p:spPr>
            <a:xfrm>
              <a:off x="2000744" y="1024598"/>
              <a:ext cx="848404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Sample (n = 4)</a:t>
              </a:r>
            </a:p>
          </p:txBody>
        </p:sp>
        <p:sp>
          <p:nvSpPr>
            <p:cNvPr id="814" name="rc813"/>
            <p:cNvSpPr/>
            <p:nvPr/>
          </p:nvSpPr>
          <p:spPr>
            <a:xfrm>
              <a:off x="3387660" y="983989"/>
              <a:ext cx="1786247" cy="216062"/>
            </a:xfrm>
            <a:prstGeom prst="rect">
              <a:avLst/>
            </a:prstGeom>
            <a:solidFill>
              <a:srgbClr val="D9D9D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15" name="tx814"/>
            <p:cNvSpPr/>
            <p:nvPr/>
          </p:nvSpPr>
          <p:spPr>
            <a:xfrm>
              <a:off x="3793225" y="1024598"/>
              <a:ext cx="975116" cy="108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1A1A1A">
                      <a:alpha val="100000"/>
                    </a:srgbClr>
                  </a:solidFill>
                  <a:latin typeface="DejaVu Sans"/>
                  <a:cs typeface="DejaVu Sans"/>
                </a:rPr>
                <a:t>Population / truth</a:t>
              </a:r>
            </a:p>
          </p:txBody>
        </p:sp>
        <p:sp>
          <p:nvSpPr>
            <p:cNvPr id="816" name="pl815"/>
            <p:cNvSpPr/>
            <p:nvPr/>
          </p:nvSpPr>
          <p:spPr>
            <a:xfrm>
              <a:off x="16130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7" name="pl816"/>
            <p:cNvSpPr/>
            <p:nvPr/>
          </p:nvSpPr>
          <p:spPr>
            <a:xfrm>
              <a:off x="173330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8" name="pl817"/>
            <p:cNvSpPr/>
            <p:nvPr/>
          </p:nvSpPr>
          <p:spPr>
            <a:xfrm>
              <a:off x="185358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9" name="pl818"/>
            <p:cNvSpPr/>
            <p:nvPr/>
          </p:nvSpPr>
          <p:spPr>
            <a:xfrm>
              <a:off x="197387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0" name="pl819"/>
            <p:cNvSpPr/>
            <p:nvPr/>
          </p:nvSpPr>
          <p:spPr>
            <a:xfrm>
              <a:off x="209416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1" name="pl820"/>
            <p:cNvSpPr/>
            <p:nvPr/>
          </p:nvSpPr>
          <p:spPr>
            <a:xfrm>
              <a:off x="22144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2" name="pl821"/>
            <p:cNvSpPr/>
            <p:nvPr/>
          </p:nvSpPr>
          <p:spPr>
            <a:xfrm>
              <a:off x="233473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3" name="pl822"/>
            <p:cNvSpPr/>
            <p:nvPr/>
          </p:nvSpPr>
          <p:spPr>
            <a:xfrm>
              <a:off x="2455018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4" name="pl823"/>
            <p:cNvSpPr/>
            <p:nvPr/>
          </p:nvSpPr>
          <p:spPr>
            <a:xfrm>
              <a:off x="257530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5" name="pl824"/>
            <p:cNvSpPr/>
            <p:nvPr/>
          </p:nvSpPr>
          <p:spPr>
            <a:xfrm>
              <a:off x="269559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6" name="pl825"/>
            <p:cNvSpPr/>
            <p:nvPr/>
          </p:nvSpPr>
          <p:spPr>
            <a:xfrm>
              <a:off x="281587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7" name="pl826"/>
            <p:cNvSpPr/>
            <p:nvPr/>
          </p:nvSpPr>
          <p:spPr>
            <a:xfrm>
              <a:off x="293616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8" name="pl827"/>
            <p:cNvSpPr/>
            <p:nvPr/>
          </p:nvSpPr>
          <p:spPr>
            <a:xfrm>
              <a:off x="305644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9" name="pl828"/>
            <p:cNvSpPr/>
            <p:nvPr/>
          </p:nvSpPr>
          <p:spPr>
            <a:xfrm>
              <a:off x="31767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0" name="tx829"/>
            <p:cNvSpPr/>
            <p:nvPr/>
          </p:nvSpPr>
          <p:spPr>
            <a:xfrm>
              <a:off x="1577463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31" name="tx830"/>
            <p:cNvSpPr/>
            <p:nvPr/>
          </p:nvSpPr>
          <p:spPr>
            <a:xfrm>
              <a:off x="1697749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32" name="tx831"/>
            <p:cNvSpPr/>
            <p:nvPr/>
          </p:nvSpPr>
          <p:spPr>
            <a:xfrm>
              <a:off x="1818036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33" name="tx832"/>
            <p:cNvSpPr/>
            <p:nvPr/>
          </p:nvSpPr>
          <p:spPr>
            <a:xfrm>
              <a:off x="1902769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34" name="tx833"/>
            <p:cNvSpPr/>
            <p:nvPr/>
          </p:nvSpPr>
          <p:spPr>
            <a:xfrm>
              <a:off x="202305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35" name="tx834"/>
            <p:cNvSpPr/>
            <p:nvPr/>
          </p:nvSpPr>
          <p:spPr>
            <a:xfrm>
              <a:off x="21433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36" name="tx835"/>
            <p:cNvSpPr/>
            <p:nvPr/>
          </p:nvSpPr>
          <p:spPr>
            <a:xfrm>
              <a:off x="2263627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37" name="tx836"/>
            <p:cNvSpPr/>
            <p:nvPr/>
          </p:nvSpPr>
          <p:spPr>
            <a:xfrm>
              <a:off x="238391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38" name="tx837"/>
            <p:cNvSpPr/>
            <p:nvPr/>
          </p:nvSpPr>
          <p:spPr>
            <a:xfrm>
              <a:off x="250419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39" name="tx838"/>
            <p:cNvSpPr/>
            <p:nvPr/>
          </p:nvSpPr>
          <p:spPr>
            <a:xfrm>
              <a:off x="262448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40" name="tx839"/>
            <p:cNvSpPr/>
            <p:nvPr/>
          </p:nvSpPr>
          <p:spPr>
            <a:xfrm>
              <a:off x="274477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41" name="tx840"/>
            <p:cNvSpPr/>
            <p:nvPr/>
          </p:nvSpPr>
          <p:spPr>
            <a:xfrm>
              <a:off x="2865057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42" name="tx841"/>
            <p:cNvSpPr/>
            <p:nvPr/>
          </p:nvSpPr>
          <p:spPr>
            <a:xfrm>
              <a:off x="2985343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43" name="tx842"/>
            <p:cNvSpPr/>
            <p:nvPr/>
          </p:nvSpPr>
          <p:spPr>
            <a:xfrm>
              <a:off x="3105629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44" name="pl843"/>
            <p:cNvSpPr/>
            <p:nvPr/>
          </p:nvSpPr>
          <p:spPr>
            <a:xfrm>
              <a:off x="346885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5" name="pl844"/>
            <p:cNvSpPr/>
            <p:nvPr/>
          </p:nvSpPr>
          <p:spPr>
            <a:xfrm>
              <a:off x="358913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6" name="pl845"/>
            <p:cNvSpPr/>
            <p:nvPr/>
          </p:nvSpPr>
          <p:spPr>
            <a:xfrm>
              <a:off x="370942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7" name="pl846"/>
            <p:cNvSpPr/>
            <p:nvPr/>
          </p:nvSpPr>
          <p:spPr>
            <a:xfrm>
              <a:off x="38297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8" name="pl847"/>
            <p:cNvSpPr/>
            <p:nvPr/>
          </p:nvSpPr>
          <p:spPr>
            <a:xfrm>
              <a:off x="394999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9" name="pl848"/>
            <p:cNvSpPr/>
            <p:nvPr/>
          </p:nvSpPr>
          <p:spPr>
            <a:xfrm>
              <a:off x="407028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0" name="pl849"/>
            <p:cNvSpPr/>
            <p:nvPr/>
          </p:nvSpPr>
          <p:spPr>
            <a:xfrm>
              <a:off x="419056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1" name="pl850"/>
            <p:cNvSpPr/>
            <p:nvPr/>
          </p:nvSpPr>
          <p:spPr>
            <a:xfrm>
              <a:off x="431085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2" name="pl851"/>
            <p:cNvSpPr/>
            <p:nvPr/>
          </p:nvSpPr>
          <p:spPr>
            <a:xfrm>
              <a:off x="443114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3" name="pl852"/>
            <p:cNvSpPr/>
            <p:nvPr/>
          </p:nvSpPr>
          <p:spPr>
            <a:xfrm>
              <a:off x="455142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4" name="pl853"/>
            <p:cNvSpPr/>
            <p:nvPr/>
          </p:nvSpPr>
          <p:spPr>
            <a:xfrm>
              <a:off x="4671713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5" name="pl854"/>
            <p:cNvSpPr/>
            <p:nvPr/>
          </p:nvSpPr>
          <p:spPr>
            <a:xfrm>
              <a:off x="47919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6" name="pl855"/>
            <p:cNvSpPr/>
            <p:nvPr/>
          </p:nvSpPr>
          <p:spPr>
            <a:xfrm>
              <a:off x="491228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7" name="pl856"/>
            <p:cNvSpPr/>
            <p:nvPr/>
          </p:nvSpPr>
          <p:spPr>
            <a:xfrm>
              <a:off x="503257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8" name="tx857"/>
            <p:cNvSpPr/>
            <p:nvPr/>
          </p:nvSpPr>
          <p:spPr>
            <a:xfrm>
              <a:off x="3433300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859" name="tx858"/>
            <p:cNvSpPr/>
            <p:nvPr/>
          </p:nvSpPr>
          <p:spPr>
            <a:xfrm>
              <a:off x="3553586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860" name="tx859"/>
            <p:cNvSpPr/>
            <p:nvPr/>
          </p:nvSpPr>
          <p:spPr>
            <a:xfrm>
              <a:off x="367387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861" name="tx860"/>
            <p:cNvSpPr/>
            <p:nvPr/>
          </p:nvSpPr>
          <p:spPr>
            <a:xfrm>
              <a:off x="3758606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862" name="tx861"/>
            <p:cNvSpPr/>
            <p:nvPr/>
          </p:nvSpPr>
          <p:spPr>
            <a:xfrm>
              <a:off x="387889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863" name="tx862"/>
            <p:cNvSpPr/>
            <p:nvPr/>
          </p:nvSpPr>
          <p:spPr>
            <a:xfrm>
              <a:off x="399917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864" name="tx863"/>
            <p:cNvSpPr/>
            <p:nvPr/>
          </p:nvSpPr>
          <p:spPr>
            <a:xfrm>
              <a:off x="4119464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865" name="tx864"/>
            <p:cNvSpPr/>
            <p:nvPr/>
          </p:nvSpPr>
          <p:spPr>
            <a:xfrm>
              <a:off x="423975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866" name="tx865"/>
            <p:cNvSpPr/>
            <p:nvPr/>
          </p:nvSpPr>
          <p:spPr>
            <a:xfrm>
              <a:off x="436003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867" name="tx866"/>
            <p:cNvSpPr/>
            <p:nvPr/>
          </p:nvSpPr>
          <p:spPr>
            <a:xfrm>
              <a:off x="448032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868" name="tx867"/>
            <p:cNvSpPr/>
            <p:nvPr/>
          </p:nvSpPr>
          <p:spPr>
            <a:xfrm>
              <a:off x="4600608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869" name="tx868"/>
            <p:cNvSpPr/>
            <p:nvPr/>
          </p:nvSpPr>
          <p:spPr>
            <a:xfrm>
              <a:off x="4720894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870" name="tx869"/>
            <p:cNvSpPr/>
            <p:nvPr/>
          </p:nvSpPr>
          <p:spPr>
            <a:xfrm>
              <a:off x="484118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871" name="tx870"/>
            <p:cNvSpPr/>
            <p:nvPr/>
          </p:nvSpPr>
          <p:spPr>
            <a:xfrm>
              <a:off x="496146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872" name="tx871"/>
            <p:cNvSpPr/>
            <p:nvPr/>
          </p:nvSpPr>
          <p:spPr>
            <a:xfrm>
              <a:off x="1291894" y="3990603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873" name="tx872"/>
            <p:cNvSpPr/>
            <p:nvPr/>
          </p:nvSpPr>
          <p:spPr>
            <a:xfrm>
              <a:off x="1220789" y="3720666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874" name="tx873"/>
            <p:cNvSpPr/>
            <p:nvPr/>
          </p:nvSpPr>
          <p:spPr>
            <a:xfrm>
              <a:off x="1220789" y="345072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875" name="tx874"/>
            <p:cNvSpPr/>
            <p:nvPr/>
          </p:nvSpPr>
          <p:spPr>
            <a:xfrm>
              <a:off x="1220789" y="3180791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876" name="tx875"/>
            <p:cNvSpPr/>
            <p:nvPr/>
          </p:nvSpPr>
          <p:spPr>
            <a:xfrm>
              <a:off x="1220789" y="291085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877" name="tx876"/>
            <p:cNvSpPr/>
            <p:nvPr/>
          </p:nvSpPr>
          <p:spPr>
            <a:xfrm>
              <a:off x="1220789" y="264091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878" name="tx877"/>
            <p:cNvSpPr/>
            <p:nvPr/>
          </p:nvSpPr>
          <p:spPr>
            <a:xfrm>
              <a:off x="1220789" y="2370978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879" name="tx878"/>
            <p:cNvSpPr/>
            <p:nvPr/>
          </p:nvSpPr>
          <p:spPr>
            <a:xfrm>
              <a:off x="1220789" y="2101040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880" name="tx879"/>
            <p:cNvSpPr/>
            <p:nvPr/>
          </p:nvSpPr>
          <p:spPr>
            <a:xfrm>
              <a:off x="1220789" y="18311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881" name="tx880"/>
            <p:cNvSpPr/>
            <p:nvPr/>
          </p:nvSpPr>
          <p:spPr>
            <a:xfrm>
              <a:off x="1220789" y="15611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882" name="tx881"/>
            <p:cNvSpPr/>
            <p:nvPr/>
          </p:nvSpPr>
          <p:spPr>
            <a:xfrm>
              <a:off x="1149684" y="1291228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883" name="pl882"/>
            <p:cNvSpPr/>
            <p:nvPr/>
          </p:nvSpPr>
          <p:spPr>
            <a:xfrm>
              <a:off x="1497028" y="403439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4" name="pl883"/>
            <p:cNvSpPr/>
            <p:nvPr/>
          </p:nvSpPr>
          <p:spPr>
            <a:xfrm>
              <a:off x="1497028" y="37644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5" name="pl884"/>
            <p:cNvSpPr/>
            <p:nvPr/>
          </p:nvSpPr>
          <p:spPr>
            <a:xfrm>
              <a:off x="1497028" y="34945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6" name="pl885"/>
            <p:cNvSpPr/>
            <p:nvPr/>
          </p:nvSpPr>
          <p:spPr>
            <a:xfrm>
              <a:off x="1497028" y="322458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7" name="pl886"/>
            <p:cNvSpPr/>
            <p:nvPr/>
          </p:nvSpPr>
          <p:spPr>
            <a:xfrm>
              <a:off x="1497028" y="295464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8" name="pl887"/>
            <p:cNvSpPr/>
            <p:nvPr/>
          </p:nvSpPr>
          <p:spPr>
            <a:xfrm>
              <a:off x="1497028" y="268470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9" name="pl888"/>
            <p:cNvSpPr/>
            <p:nvPr/>
          </p:nvSpPr>
          <p:spPr>
            <a:xfrm>
              <a:off x="1497028" y="241477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0" name="pl889"/>
            <p:cNvSpPr/>
            <p:nvPr/>
          </p:nvSpPr>
          <p:spPr>
            <a:xfrm>
              <a:off x="1497028" y="2144833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1" name="pl890"/>
            <p:cNvSpPr/>
            <p:nvPr/>
          </p:nvSpPr>
          <p:spPr>
            <a:xfrm>
              <a:off x="1497028" y="18748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2" name="pl891"/>
            <p:cNvSpPr/>
            <p:nvPr/>
          </p:nvSpPr>
          <p:spPr>
            <a:xfrm>
              <a:off x="1497028" y="16049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3" name="pl892"/>
            <p:cNvSpPr/>
            <p:nvPr/>
          </p:nvSpPr>
          <p:spPr>
            <a:xfrm>
              <a:off x="1497028" y="133502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4" name="tx893"/>
            <p:cNvSpPr/>
            <p:nvPr/>
          </p:nvSpPr>
          <p:spPr>
            <a:xfrm>
              <a:off x="2865143" y="4365234"/>
              <a:ext cx="975444" cy="10811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Time to Event</a:t>
              </a:r>
            </a:p>
          </p:txBody>
        </p:sp>
        <p:sp>
          <p:nvSpPr>
            <p:cNvPr id="895" name="tx894"/>
            <p:cNvSpPr/>
            <p:nvPr/>
          </p:nvSpPr>
          <p:spPr>
            <a:xfrm rot="-5400000">
              <a:off x="199336" y="2617109"/>
              <a:ext cx="1637791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 (%)</a:t>
              </a:r>
            </a:p>
          </p:txBody>
        </p:sp>
        <p:sp>
          <p:nvSpPr>
            <p:cNvPr id="896" name="rc895"/>
            <p:cNvSpPr/>
            <p:nvPr/>
          </p:nvSpPr>
          <p:spPr>
            <a:xfrm>
              <a:off x="5313086" y="2185690"/>
              <a:ext cx="834662" cy="998035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7" name="tx896"/>
            <p:cNvSpPr/>
            <p:nvPr/>
          </p:nvSpPr>
          <p:spPr>
            <a:xfrm>
              <a:off x="5382675" y="2269809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898" name="rc897"/>
            <p:cNvSpPr/>
            <p:nvPr/>
          </p:nvSpPr>
          <p:spPr>
            <a:xfrm>
              <a:off x="5382675" y="2455769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899" name="pl898"/>
            <p:cNvSpPr/>
            <p:nvPr/>
          </p:nvSpPr>
          <p:spPr>
            <a:xfrm>
              <a:off x="5404620" y="2565497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0" name="pl899"/>
            <p:cNvSpPr/>
            <p:nvPr/>
          </p:nvSpPr>
          <p:spPr>
            <a:xfrm>
              <a:off x="5457293" y="2565497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1" name="pl900"/>
            <p:cNvSpPr/>
            <p:nvPr/>
          </p:nvSpPr>
          <p:spPr>
            <a:xfrm>
              <a:off x="5492403" y="2530388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2" name="rc901"/>
            <p:cNvSpPr/>
            <p:nvPr/>
          </p:nvSpPr>
          <p:spPr>
            <a:xfrm>
              <a:off x="5382675" y="2675225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3" name="pl902"/>
            <p:cNvSpPr/>
            <p:nvPr/>
          </p:nvSpPr>
          <p:spPr>
            <a:xfrm>
              <a:off x="5404620" y="2784953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4" name="pl903"/>
            <p:cNvSpPr/>
            <p:nvPr/>
          </p:nvSpPr>
          <p:spPr>
            <a:xfrm>
              <a:off x="5457293" y="2784953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5" name="pl904"/>
            <p:cNvSpPr/>
            <p:nvPr/>
          </p:nvSpPr>
          <p:spPr>
            <a:xfrm>
              <a:off x="5492403" y="2749844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00BA38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6" name="rc905"/>
            <p:cNvSpPr/>
            <p:nvPr/>
          </p:nvSpPr>
          <p:spPr>
            <a:xfrm>
              <a:off x="5382675" y="2894681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907" name="pl906"/>
            <p:cNvSpPr/>
            <p:nvPr/>
          </p:nvSpPr>
          <p:spPr>
            <a:xfrm>
              <a:off x="5404620" y="3004409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13550" cap="flat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8" name="pl907"/>
            <p:cNvSpPr/>
            <p:nvPr/>
          </p:nvSpPr>
          <p:spPr>
            <a:xfrm>
              <a:off x="5457293" y="3004409"/>
              <a:ext cx="70218" cy="0"/>
            </a:xfrm>
            <a:custGeom>
              <a:avLst/>
              <a:pathLst>
                <a:path w="70218" h="0">
                  <a:moveTo>
                    <a:pt x="0" y="0"/>
                  </a:moveTo>
                  <a:lnTo>
                    <a:pt x="70218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9" name="pl908"/>
            <p:cNvSpPr/>
            <p:nvPr/>
          </p:nvSpPr>
          <p:spPr>
            <a:xfrm>
              <a:off x="5492403" y="2969300"/>
              <a:ext cx="0" cy="70218"/>
            </a:xfrm>
            <a:custGeom>
              <a:avLst/>
              <a:pathLst>
                <a:path w="0" h="70218">
                  <a:moveTo>
                    <a:pt x="0" y="70218"/>
                  </a:moveTo>
                  <a:lnTo>
                    <a:pt x="0" y="0"/>
                  </a:lnTo>
                </a:path>
              </a:pathLst>
            </a:custGeom>
            <a:ln w="9000" cap="rnd">
              <a:solidFill>
                <a:srgbClr val="619C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0" name="tx909"/>
            <p:cNvSpPr/>
            <p:nvPr/>
          </p:nvSpPr>
          <p:spPr>
            <a:xfrm>
              <a:off x="5671720" y="2519740"/>
              <a:ext cx="406439" cy="8649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Control</a:t>
              </a:r>
            </a:p>
          </p:txBody>
        </p:sp>
        <p:sp>
          <p:nvSpPr>
            <p:cNvPr id="911" name="tx910"/>
            <p:cNvSpPr/>
            <p:nvPr/>
          </p:nvSpPr>
          <p:spPr>
            <a:xfrm>
              <a:off x="5671720" y="2744216"/>
              <a:ext cx="76671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B</a:t>
              </a:r>
            </a:p>
          </p:txBody>
        </p:sp>
        <p:sp>
          <p:nvSpPr>
            <p:cNvPr id="912" name="tx911"/>
            <p:cNvSpPr/>
            <p:nvPr/>
          </p:nvSpPr>
          <p:spPr>
            <a:xfrm>
              <a:off x="5671720" y="2960616"/>
              <a:ext cx="7803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C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2024-10-27T08:49:39Z</dcterms:modified>
  <cp:category/>
</cp:coreProperties>
</file>