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2412" y="2509078"/>
              <a:ext cx="1351638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2025-07-18T15:47:29Z</dcterms:modified>
  <cp:category/>
</cp:coreProperties>
</file>