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58684" y="2582026"/>
              <a:ext cx="1976288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2025-07-18T15:42:10Z</dcterms:modified>
  <cp:category/>
</cp:coreProperties>
</file>