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8532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8532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203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20344"/>
              <a:ext cx="0" cy="35020"/>
            </a:xfrm>
            <a:custGeom>
              <a:avLst/>
              <a:pathLst>
                <a:path w="0" h="35020">
                  <a:moveTo>
                    <a:pt x="0" y="0"/>
                  </a:moveTo>
                  <a:lnTo>
                    <a:pt x="0" y="3502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553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55364"/>
              <a:ext cx="0" cy="14008"/>
            </a:xfrm>
            <a:custGeom>
              <a:avLst/>
              <a:pathLst>
                <a:path w="0" h="14008">
                  <a:moveTo>
                    <a:pt x="0" y="0"/>
                  </a:moveTo>
                  <a:lnTo>
                    <a:pt x="0" y="14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93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9372"/>
              <a:ext cx="0" cy="28016"/>
            </a:xfrm>
            <a:custGeom>
              <a:avLst/>
              <a:pathLst>
                <a:path w="0" h="28016">
                  <a:moveTo>
                    <a:pt x="0" y="0"/>
                  </a:moveTo>
                  <a:lnTo>
                    <a:pt x="0" y="280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73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7389"/>
              <a:ext cx="0" cy="5253"/>
            </a:xfrm>
            <a:custGeom>
              <a:avLst/>
              <a:pathLst>
                <a:path w="0" h="5253">
                  <a:moveTo>
                    <a:pt x="0" y="0"/>
                  </a:moveTo>
                  <a:lnTo>
                    <a:pt x="0" y="525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302642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30264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6258"/>
            </a:xfrm>
            <a:custGeom>
              <a:avLst/>
              <a:pathLst>
                <a:path w="0" h="26258">
                  <a:moveTo>
                    <a:pt x="0" y="0"/>
                  </a:moveTo>
                  <a:lnTo>
                    <a:pt x="0" y="262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808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808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30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3095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51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5108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2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2110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873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87362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436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4364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7673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10480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2520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9436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73669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3563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937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9636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200311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3011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4360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8409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111091"/>
              <a:ext cx="0" cy="45459"/>
            </a:xfrm>
            <a:custGeom>
              <a:avLst/>
              <a:pathLst>
                <a:path w="0" h="45459">
                  <a:moveTo>
                    <a:pt x="0" y="0"/>
                  </a:moveTo>
                  <a:lnTo>
                    <a:pt x="0" y="4545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5655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56551"/>
              <a:ext cx="0" cy="20981"/>
            </a:xfrm>
            <a:custGeom>
              <a:avLst/>
              <a:pathLst>
                <a:path w="0" h="20981">
                  <a:moveTo>
                    <a:pt x="0" y="0"/>
                  </a:moveTo>
                  <a:lnTo>
                    <a:pt x="0" y="2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775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77532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915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91520"/>
              <a:ext cx="0" cy="13987"/>
            </a:xfrm>
            <a:custGeom>
              <a:avLst/>
              <a:pathLst>
                <a:path w="0" h="13987">
                  <a:moveTo>
                    <a:pt x="0" y="0"/>
                  </a:moveTo>
                  <a:lnTo>
                    <a:pt x="0" y="1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2055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205508"/>
              <a:ext cx="0" cy="6993"/>
            </a:xfrm>
            <a:custGeom>
              <a:avLst/>
              <a:pathLst>
                <a:path w="0" h="6993">
                  <a:moveTo>
                    <a:pt x="0" y="0"/>
                  </a:moveTo>
                  <a:lnTo>
                    <a:pt x="0" y="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125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125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876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5090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5090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5161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5233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5304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5447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5447" y="16859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65519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65519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95590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95590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25662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25662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55733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55733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85805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85805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15876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15876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45948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76019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76019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06091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06091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36163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36163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66234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66234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96306" y="20503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96306" y="20573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26377" y="2057341"/>
              <a:ext cx="0" cy="26197"/>
            </a:xfrm>
            <a:custGeom>
              <a:avLst/>
              <a:pathLst>
                <a:path w="0" h="26197">
                  <a:moveTo>
                    <a:pt x="0" y="0"/>
                  </a:moveTo>
                  <a:lnTo>
                    <a:pt x="0" y="2619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26377" y="20835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56449" y="2083539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56449" y="21044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86520" y="2104497"/>
              <a:ext cx="0" cy="20958"/>
            </a:xfrm>
            <a:custGeom>
              <a:avLst/>
              <a:pathLst>
                <a:path w="0" h="20958">
                  <a:moveTo>
                    <a:pt x="0" y="0"/>
                  </a:moveTo>
                  <a:lnTo>
                    <a:pt x="0" y="2095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86520" y="2125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16592" y="2125455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16592" y="21324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76735" y="2132441"/>
              <a:ext cx="0" cy="6986"/>
            </a:xfrm>
            <a:custGeom>
              <a:avLst/>
              <a:pathLst>
                <a:path w="0" h="6986">
                  <a:moveTo>
                    <a:pt x="0" y="0"/>
                  </a:moveTo>
                  <a:lnTo>
                    <a:pt x="0" y="698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76735" y="213942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94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018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5090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5161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5161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5233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5233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5304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5376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5376" y="164544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5447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5447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65519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65519" y="18006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695590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695590" y="18209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25662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55733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55733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8580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15876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15876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45948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45948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76019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76019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06091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06091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36163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2996306" y="2009864"/>
              <a:ext cx="0" cy="26179"/>
            </a:xfrm>
            <a:custGeom>
              <a:avLst/>
              <a:pathLst>
                <a:path w="0" h="26179">
                  <a:moveTo>
                    <a:pt x="0" y="0"/>
                  </a:moveTo>
                  <a:lnTo>
                    <a:pt x="0" y="2617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2996306" y="203604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26377" y="2036043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26377" y="20639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56449" y="2063968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56449" y="20779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86520" y="2077930"/>
              <a:ext cx="0" cy="27924"/>
            </a:xfrm>
            <a:custGeom>
              <a:avLst/>
              <a:pathLst>
                <a:path w="0" h="27924">
                  <a:moveTo>
                    <a:pt x="0" y="0"/>
                  </a:moveTo>
                  <a:lnTo>
                    <a:pt x="0" y="2792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86520" y="2105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16592" y="2105855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16592" y="2112836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283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4804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875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018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5161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5161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5233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5233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5304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5376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5376" y="16252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5447" y="162520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65519" y="167919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65519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695590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695590" y="17871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25662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25662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55733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55733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85805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15876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15876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45948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76019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76019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06091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06091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36163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36163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66234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66234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2996306" y="2009864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2996306" y="20447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26377" y="2044770"/>
              <a:ext cx="0" cy="34905"/>
            </a:xfrm>
            <a:custGeom>
              <a:avLst/>
              <a:pathLst>
                <a:path w="0" h="34905">
                  <a:moveTo>
                    <a:pt x="0" y="0"/>
                  </a:moveTo>
                  <a:lnTo>
                    <a:pt x="0" y="3490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26377" y="207967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56449" y="2079676"/>
              <a:ext cx="0" cy="55849"/>
            </a:xfrm>
            <a:custGeom>
              <a:avLst/>
              <a:pathLst>
                <a:path w="0" h="55849">
                  <a:moveTo>
                    <a:pt x="0" y="0"/>
                  </a:moveTo>
                  <a:lnTo>
                    <a:pt x="0" y="5584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56449" y="21355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86520" y="2135525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86520" y="214948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16592" y="2149487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16592" y="215646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46663" y="2156468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46663" y="21634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76735" y="2163449"/>
              <a:ext cx="0" cy="13962"/>
            </a:xfrm>
            <a:custGeom>
              <a:avLst/>
              <a:pathLst>
                <a:path w="0" h="13962">
                  <a:moveTo>
                    <a:pt x="0" y="0"/>
                  </a:moveTo>
                  <a:lnTo>
                    <a:pt x="0" y="1396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76735" y="2177412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741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018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5090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5161" y="14227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5161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5233" y="1449744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5233" y="15239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5304" y="152397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5376" y="159820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65519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695590" y="176692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695590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25662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25662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55733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55733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85805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85805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15876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15876" y="195587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45948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45948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76019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76019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06091" y="197612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06091" y="200311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36163" y="200311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36163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66234" y="202336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66234" y="2043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996306" y="2043606"/>
              <a:ext cx="0" cy="26194"/>
            </a:xfrm>
            <a:custGeom>
              <a:avLst/>
              <a:pathLst>
                <a:path w="0" h="26194">
                  <a:moveTo>
                    <a:pt x="0" y="0"/>
                  </a:moveTo>
                  <a:lnTo>
                    <a:pt x="0" y="2619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996306" y="206980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26377" y="2069801"/>
              <a:ext cx="0" cy="13970"/>
            </a:xfrm>
            <a:custGeom>
              <a:avLst/>
              <a:pathLst>
                <a:path w="0" h="13970">
                  <a:moveTo>
                    <a:pt x="0" y="0"/>
                  </a:moveTo>
                  <a:lnTo>
                    <a:pt x="0" y="1397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26377" y="208377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86520" y="2083771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86520" y="21047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16592" y="2104727"/>
              <a:ext cx="0" cy="20955"/>
            </a:xfrm>
            <a:custGeom>
              <a:avLst/>
              <a:pathLst>
                <a:path w="0" h="20955">
                  <a:moveTo>
                    <a:pt x="0" y="0"/>
                  </a:moveTo>
                  <a:lnTo>
                    <a:pt x="0" y="2095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16592" y="21256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46663" y="2125683"/>
              <a:ext cx="0" cy="6985"/>
            </a:xfrm>
            <a:custGeom>
              <a:avLst/>
              <a:pathLst>
                <a:path w="0" h="6985">
                  <a:moveTo>
                    <a:pt x="0" y="0"/>
                  </a:moveTo>
                  <a:lnTo>
                    <a:pt x="0" y="69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46663" y="2132668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3266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56449" y="190994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56449" y="192387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16592" y="1923870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16592" y="1937801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78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56449" y="184199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56449" y="184895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16592" y="1848959"/>
              <a:ext cx="0" cy="12179"/>
            </a:xfrm>
            <a:custGeom>
              <a:avLst/>
              <a:pathLst>
                <a:path w="0" h="12179">
                  <a:moveTo>
                    <a:pt x="0" y="0"/>
                  </a:moveTo>
                  <a:lnTo>
                    <a:pt x="0" y="121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55733" y="159146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55733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85805" y="163870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85805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15876" y="165894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15876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45948" y="16656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45948" y="168593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06091" y="168593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06091" y="170618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36163" y="170618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36163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66234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66234" y="17534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2996306" y="1753423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2996306" y="17603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26377" y="1760378"/>
              <a:ext cx="0" cy="34770"/>
            </a:xfrm>
            <a:custGeom>
              <a:avLst/>
              <a:pathLst>
                <a:path w="0" h="34770">
                  <a:moveTo>
                    <a:pt x="0" y="0"/>
                  </a:moveTo>
                  <a:lnTo>
                    <a:pt x="0" y="3477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26377" y="17951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56449" y="1795149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56449" y="18160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86520" y="1816011"/>
              <a:ext cx="0" cy="20862"/>
            </a:xfrm>
            <a:custGeom>
              <a:avLst/>
              <a:pathLst>
                <a:path w="0" h="20862">
                  <a:moveTo>
                    <a:pt x="0" y="0"/>
                  </a:moveTo>
                  <a:lnTo>
                    <a:pt x="0" y="2086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86520" y="183687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46663" y="1836874"/>
              <a:ext cx="0" cy="27816"/>
            </a:xfrm>
            <a:custGeom>
              <a:avLst/>
              <a:pathLst>
                <a:path w="0" h="27816">
                  <a:moveTo>
                    <a:pt x="0" y="0"/>
                  </a:moveTo>
                  <a:lnTo>
                    <a:pt x="0" y="2781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46663" y="18646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76735" y="1864690"/>
              <a:ext cx="0" cy="6954"/>
            </a:xfrm>
            <a:custGeom>
              <a:avLst/>
              <a:pathLst>
                <a:path w="0" h="6954">
                  <a:moveTo>
                    <a:pt x="0" y="0"/>
                  </a:moveTo>
                  <a:lnTo>
                    <a:pt x="0" y="695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76735" y="187164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7164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pl738"/>
            <p:cNvSpPr/>
            <p:nvPr/>
          </p:nvSpPr>
          <p:spPr>
            <a:xfrm>
              <a:off x="2931125" y="205035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201524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18532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21502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2931125" y="200986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2966234" y="197475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2931125" y="2043606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2966234" y="2008497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2931125" y="175342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2966234" y="171831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2931125" y="211109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2966234" y="207598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483889" y="1335020"/>
              <a:ext cx="1593790" cy="795499"/>
            </a:xfrm>
            <a:custGeom>
              <a:avLst/>
              <a:pathLst>
                <a:path w="1593790" h="795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5"/>
                  </a:lnTo>
                  <a:lnTo>
                    <a:pt x="451072" y="15"/>
                  </a:lnTo>
                  <a:lnTo>
                    <a:pt x="451072" y="33"/>
                  </a:lnTo>
                  <a:lnTo>
                    <a:pt x="481144" y="33"/>
                  </a:lnTo>
                  <a:lnTo>
                    <a:pt x="481144" y="71"/>
                  </a:lnTo>
                  <a:lnTo>
                    <a:pt x="511215" y="71"/>
                  </a:lnTo>
                  <a:lnTo>
                    <a:pt x="511215" y="149"/>
                  </a:lnTo>
                  <a:lnTo>
                    <a:pt x="541287" y="149"/>
                  </a:lnTo>
                  <a:lnTo>
                    <a:pt x="541287" y="315"/>
                  </a:lnTo>
                  <a:lnTo>
                    <a:pt x="571358" y="315"/>
                  </a:lnTo>
                  <a:lnTo>
                    <a:pt x="571358" y="664"/>
                  </a:lnTo>
                  <a:lnTo>
                    <a:pt x="601430" y="664"/>
                  </a:lnTo>
                  <a:lnTo>
                    <a:pt x="601430" y="1384"/>
                  </a:lnTo>
                  <a:lnTo>
                    <a:pt x="631501" y="1384"/>
                  </a:lnTo>
                  <a:lnTo>
                    <a:pt x="631501" y="2864"/>
                  </a:lnTo>
                  <a:lnTo>
                    <a:pt x="661573" y="2864"/>
                  </a:lnTo>
                  <a:lnTo>
                    <a:pt x="661573" y="5716"/>
                  </a:lnTo>
                  <a:lnTo>
                    <a:pt x="691644" y="5716"/>
                  </a:lnTo>
                  <a:lnTo>
                    <a:pt x="691644" y="11107"/>
                  </a:lnTo>
                  <a:lnTo>
                    <a:pt x="721716" y="11107"/>
                  </a:lnTo>
                  <a:lnTo>
                    <a:pt x="721716" y="20354"/>
                  </a:lnTo>
                  <a:lnTo>
                    <a:pt x="751787" y="20354"/>
                  </a:lnTo>
                  <a:lnTo>
                    <a:pt x="751787" y="34485"/>
                  </a:lnTo>
                  <a:lnTo>
                    <a:pt x="781859" y="34485"/>
                  </a:lnTo>
                  <a:lnTo>
                    <a:pt x="781859" y="50255"/>
                  </a:lnTo>
                  <a:lnTo>
                    <a:pt x="811930" y="50255"/>
                  </a:lnTo>
                  <a:lnTo>
                    <a:pt x="811930" y="67324"/>
                  </a:lnTo>
                  <a:lnTo>
                    <a:pt x="842002" y="67324"/>
                  </a:lnTo>
                  <a:lnTo>
                    <a:pt x="842002" y="85243"/>
                  </a:lnTo>
                  <a:lnTo>
                    <a:pt x="872073" y="85243"/>
                  </a:lnTo>
                  <a:lnTo>
                    <a:pt x="872073" y="107878"/>
                  </a:lnTo>
                  <a:lnTo>
                    <a:pt x="902145" y="107878"/>
                  </a:lnTo>
                  <a:lnTo>
                    <a:pt x="902145" y="138397"/>
                  </a:lnTo>
                  <a:lnTo>
                    <a:pt x="932216" y="138397"/>
                  </a:lnTo>
                  <a:lnTo>
                    <a:pt x="932216" y="177415"/>
                  </a:lnTo>
                  <a:lnTo>
                    <a:pt x="962288" y="177415"/>
                  </a:lnTo>
                  <a:lnTo>
                    <a:pt x="962288" y="225977"/>
                  </a:lnTo>
                  <a:lnTo>
                    <a:pt x="992359" y="225977"/>
                  </a:lnTo>
                  <a:lnTo>
                    <a:pt x="992359" y="281261"/>
                  </a:lnTo>
                  <a:lnTo>
                    <a:pt x="1022431" y="281261"/>
                  </a:lnTo>
                  <a:lnTo>
                    <a:pt x="1022431" y="341955"/>
                  </a:lnTo>
                  <a:lnTo>
                    <a:pt x="1052502" y="341955"/>
                  </a:lnTo>
                  <a:lnTo>
                    <a:pt x="1052502" y="405601"/>
                  </a:lnTo>
                  <a:lnTo>
                    <a:pt x="1082574" y="405601"/>
                  </a:lnTo>
                  <a:lnTo>
                    <a:pt x="1082574" y="458920"/>
                  </a:lnTo>
                  <a:lnTo>
                    <a:pt x="1112645" y="458920"/>
                  </a:lnTo>
                  <a:lnTo>
                    <a:pt x="1112645" y="499013"/>
                  </a:lnTo>
                  <a:lnTo>
                    <a:pt x="1142717" y="499013"/>
                  </a:lnTo>
                  <a:lnTo>
                    <a:pt x="1142717" y="531467"/>
                  </a:lnTo>
                  <a:lnTo>
                    <a:pt x="1172788" y="531467"/>
                  </a:lnTo>
                  <a:lnTo>
                    <a:pt x="1172788" y="557657"/>
                  </a:lnTo>
                  <a:lnTo>
                    <a:pt x="1202860" y="557657"/>
                  </a:lnTo>
                  <a:lnTo>
                    <a:pt x="1202860" y="577052"/>
                  </a:lnTo>
                  <a:lnTo>
                    <a:pt x="1232931" y="577052"/>
                  </a:lnTo>
                  <a:lnTo>
                    <a:pt x="1232931" y="593311"/>
                  </a:lnTo>
                  <a:lnTo>
                    <a:pt x="1263003" y="593311"/>
                  </a:lnTo>
                  <a:lnTo>
                    <a:pt x="1263003" y="610143"/>
                  </a:lnTo>
                  <a:lnTo>
                    <a:pt x="1293075" y="610143"/>
                  </a:lnTo>
                  <a:lnTo>
                    <a:pt x="1293075" y="629843"/>
                  </a:lnTo>
                  <a:lnTo>
                    <a:pt x="1323146" y="629843"/>
                  </a:lnTo>
                  <a:lnTo>
                    <a:pt x="1323146" y="654830"/>
                  </a:lnTo>
                  <a:lnTo>
                    <a:pt x="1353218" y="654830"/>
                  </a:lnTo>
                  <a:lnTo>
                    <a:pt x="1353218" y="683072"/>
                  </a:lnTo>
                  <a:lnTo>
                    <a:pt x="1383289" y="683072"/>
                  </a:lnTo>
                  <a:lnTo>
                    <a:pt x="1383289" y="713793"/>
                  </a:lnTo>
                  <a:lnTo>
                    <a:pt x="1413361" y="713793"/>
                  </a:lnTo>
                  <a:lnTo>
                    <a:pt x="1413361" y="741217"/>
                  </a:lnTo>
                  <a:lnTo>
                    <a:pt x="1443432" y="741217"/>
                  </a:lnTo>
                  <a:lnTo>
                    <a:pt x="1443432" y="763121"/>
                  </a:lnTo>
                  <a:lnTo>
                    <a:pt x="1473504" y="763121"/>
                  </a:lnTo>
                  <a:lnTo>
                    <a:pt x="1473504" y="776597"/>
                  </a:lnTo>
                  <a:lnTo>
                    <a:pt x="1503575" y="776597"/>
                  </a:lnTo>
                  <a:lnTo>
                    <a:pt x="1503575" y="784806"/>
                  </a:lnTo>
                  <a:lnTo>
                    <a:pt x="1533647" y="784806"/>
                  </a:lnTo>
                  <a:lnTo>
                    <a:pt x="1533647" y="789757"/>
                  </a:lnTo>
                  <a:lnTo>
                    <a:pt x="1563718" y="789757"/>
                  </a:lnTo>
                  <a:lnTo>
                    <a:pt x="1563718" y="793124"/>
                  </a:lnTo>
                  <a:lnTo>
                    <a:pt x="1593790" y="793124"/>
                  </a:lnTo>
                  <a:lnTo>
                    <a:pt x="1593790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4956291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26" name="rc825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tx826"/>
            <p:cNvSpPr/>
            <p:nvPr/>
          </p:nvSpPr>
          <p:spPr>
            <a:xfrm>
              <a:off x="1897579" y="1024598"/>
              <a:ext cx="1054735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set (n = 4)</a:t>
              </a:r>
            </a:p>
          </p:txBody>
        </p:sp>
        <p:sp>
          <p:nvSpPr>
            <p:cNvPr id="828" name="rc827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tx828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30" name="pl829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8" name="tx847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58" name="pl857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83" name="tx882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90" name="tx889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tx907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909" name="tx908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910" name="rc909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1" name="tx910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12" name="rc911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tx92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25" name="tx92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26" name="tx92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2024-10-31T03:46:29Z</dcterms:modified>
  <cp:category/>
</cp:coreProperties>
</file>