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78738" y="1325003"/>
              <a:ext cx="2681025" cy="2560361"/>
            </a:xfrm>
            <a:custGeom>
              <a:avLst/>
              <a:pathLst>
                <a:path w="2681025" h="2560361">
                  <a:moveTo>
                    <a:pt x="0" y="2560361"/>
                  </a:moveTo>
                  <a:lnTo>
                    <a:pt x="860575" y="2153281"/>
                  </a:lnTo>
                  <a:lnTo>
                    <a:pt x="992972" y="2002168"/>
                  </a:lnTo>
                  <a:lnTo>
                    <a:pt x="1092269" y="1854593"/>
                  </a:lnTo>
                  <a:lnTo>
                    <a:pt x="1191566" y="1569855"/>
                  </a:lnTo>
                  <a:lnTo>
                    <a:pt x="1257764" y="1277820"/>
                  </a:lnTo>
                  <a:lnTo>
                    <a:pt x="1323962" y="916767"/>
                  </a:lnTo>
                  <a:lnTo>
                    <a:pt x="1390161" y="564542"/>
                  </a:lnTo>
                  <a:lnTo>
                    <a:pt x="1456359" y="245610"/>
                  </a:lnTo>
                  <a:lnTo>
                    <a:pt x="1522557" y="0"/>
                  </a:lnTo>
                  <a:lnTo>
                    <a:pt x="1588755" y="7269"/>
                  </a:lnTo>
                  <a:lnTo>
                    <a:pt x="1654953" y="240363"/>
                  </a:lnTo>
                  <a:lnTo>
                    <a:pt x="1721151" y="564616"/>
                  </a:lnTo>
                  <a:lnTo>
                    <a:pt x="1787350" y="890739"/>
                  </a:lnTo>
                  <a:lnTo>
                    <a:pt x="1853548" y="1151856"/>
                  </a:lnTo>
                  <a:lnTo>
                    <a:pt x="1919746" y="1342444"/>
                  </a:lnTo>
                  <a:lnTo>
                    <a:pt x="2019043" y="1474883"/>
                  </a:lnTo>
                  <a:lnTo>
                    <a:pt x="2118340" y="1418098"/>
                  </a:lnTo>
                  <a:lnTo>
                    <a:pt x="2184538" y="1329027"/>
                  </a:lnTo>
                  <a:lnTo>
                    <a:pt x="2250737" y="1244842"/>
                  </a:lnTo>
                  <a:lnTo>
                    <a:pt x="2316935" y="1205788"/>
                  </a:lnTo>
                  <a:lnTo>
                    <a:pt x="2383133" y="1313932"/>
                  </a:lnTo>
                  <a:lnTo>
                    <a:pt x="2449331" y="1523456"/>
                  </a:lnTo>
                  <a:lnTo>
                    <a:pt x="2515529" y="1776837"/>
                  </a:lnTo>
                  <a:lnTo>
                    <a:pt x="2681025" y="227955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9856" y="1176410"/>
              <a:ext cx="3276808" cy="2686339"/>
            </a:xfrm>
            <a:custGeom>
              <a:avLst/>
              <a:pathLst>
                <a:path w="3276808" h="2686339">
                  <a:moveTo>
                    <a:pt x="0" y="2665936"/>
                  </a:moveTo>
                  <a:lnTo>
                    <a:pt x="231693" y="2672764"/>
                  </a:lnTo>
                  <a:lnTo>
                    <a:pt x="728179" y="2660755"/>
                  </a:lnTo>
                  <a:lnTo>
                    <a:pt x="1158467" y="2474915"/>
                  </a:lnTo>
                  <a:lnTo>
                    <a:pt x="1224665" y="2401430"/>
                  </a:lnTo>
                  <a:lnTo>
                    <a:pt x="1290863" y="2305139"/>
                  </a:lnTo>
                  <a:lnTo>
                    <a:pt x="1390161" y="2097519"/>
                  </a:lnTo>
                  <a:lnTo>
                    <a:pt x="1489458" y="1773828"/>
                  </a:lnTo>
                  <a:lnTo>
                    <a:pt x="1555656" y="1477883"/>
                  </a:lnTo>
                  <a:lnTo>
                    <a:pt x="1621854" y="1113560"/>
                  </a:lnTo>
                  <a:lnTo>
                    <a:pt x="1688052" y="746999"/>
                  </a:lnTo>
                  <a:lnTo>
                    <a:pt x="1754250" y="361021"/>
                  </a:lnTo>
                  <a:lnTo>
                    <a:pt x="1820449" y="133614"/>
                  </a:lnTo>
                  <a:lnTo>
                    <a:pt x="1886647" y="0"/>
                  </a:lnTo>
                  <a:lnTo>
                    <a:pt x="1952845" y="1476"/>
                  </a:lnTo>
                  <a:lnTo>
                    <a:pt x="2019043" y="87913"/>
                  </a:lnTo>
                  <a:lnTo>
                    <a:pt x="2085241" y="212278"/>
                  </a:lnTo>
                  <a:lnTo>
                    <a:pt x="2151439" y="438572"/>
                  </a:lnTo>
                  <a:lnTo>
                    <a:pt x="2217638" y="701901"/>
                  </a:lnTo>
                  <a:lnTo>
                    <a:pt x="2283836" y="984277"/>
                  </a:lnTo>
                  <a:lnTo>
                    <a:pt x="2350034" y="1283457"/>
                  </a:lnTo>
                  <a:lnTo>
                    <a:pt x="2449331" y="1662129"/>
                  </a:lnTo>
                  <a:lnTo>
                    <a:pt x="2548628" y="1957566"/>
                  </a:lnTo>
                  <a:lnTo>
                    <a:pt x="2614826" y="2112619"/>
                  </a:lnTo>
                  <a:lnTo>
                    <a:pt x="2681025" y="2246692"/>
                  </a:lnTo>
                  <a:lnTo>
                    <a:pt x="2879619" y="2511163"/>
                  </a:lnTo>
                  <a:lnTo>
                    <a:pt x="3078213" y="2632985"/>
                  </a:lnTo>
                  <a:lnTo>
                    <a:pt x="3276808" y="268633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79441" y="1456470"/>
              <a:ext cx="2813421" cy="2429642"/>
            </a:xfrm>
            <a:custGeom>
              <a:avLst/>
              <a:pathLst>
                <a:path w="2813421" h="2429642">
                  <a:moveTo>
                    <a:pt x="0" y="2429642"/>
                  </a:moveTo>
                  <a:lnTo>
                    <a:pt x="728179" y="2304717"/>
                  </a:lnTo>
                  <a:lnTo>
                    <a:pt x="860575" y="2211090"/>
                  </a:lnTo>
                  <a:lnTo>
                    <a:pt x="992972" y="2038012"/>
                  </a:lnTo>
                  <a:lnTo>
                    <a:pt x="1092269" y="1823606"/>
                  </a:lnTo>
                  <a:lnTo>
                    <a:pt x="1158467" y="1628639"/>
                  </a:lnTo>
                  <a:lnTo>
                    <a:pt x="1224665" y="1383510"/>
                  </a:lnTo>
                  <a:lnTo>
                    <a:pt x="1290863" y="1092051"/>
                  </a:lnTo>
                  <a:lnTo>
                    <a:pt x="1357062" y="772867"/>
                  </a:lnTo>
                  <a:lnTo>
                    <a:pt x="1423260" y="437761"/>
                  </a:lnTo>
                  <a:lnTo>
                    <a:pt x="1489458" y="132879"/>
                  </a:lnTo>
                  <a:lnTo>
                    <a:pt x="1555656" y="0"/>
                  </a:lnTo>
                  <a:lnTo>
                    <a:pt x="1621854" y="17994"/>
                  </a:lnTo>
                  <a:lnTo>
                    <a:pt x="1688052" y="186612"/>
                  </a:lnTo>
                  <a:lnTo>
                    <a:pt x="1754250" y="513826"/>
                  </a:lnTo>
                  <a:lnTo>
                    <a:pt x="1820449" y="840805"/>
                  </a:lnTo>
                  <a:lnTo>
                    <a:pt x="1886647" y="1142144"/>
                  </a:lnTo>
                  <a:lnTo>
                    <a:pt x="1952845" y="1396770"/>
                  </a:lnTo>
                  <a:lnTo>
                    <a:pt x="2019043" y="1592772"/>
                  </a:lnTo>
                  <a:lnTo>
                    <a:pt x="2118340" y="1805405"/>
                  </a:lnTo>
                  <a:lnTo>
                    <a:pt x="2217638" y="1948171"/>
                  </a:lnTo>
                  <a:lnTo>
                    <a:pt x="2283836" y="2021723"/>
                  </a:lnTo>
                  <a:lnTo>
                    <a:pt x="2416232" y="2140029"/>
                  </a:lnTo>
                  <a:lnTo>
                    <a:pt x="2548628" y="2230115"/>
                  </a:lnTo>
                  <a:lnTo>
                    <a:pt x="2647925" y="2285615"/>
                  </a:lnTo>
                  <a:lnTo>
                    <a:pt x="2813421" y="235260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6342" y="1348417"/>
              <a:ext cx="2846520" cy="2537161"/>
            </a:xfrm>
            <a:custGeom>
              <a:avLst/>
              <a:pathLst>
                <a:path w="2846520" h="2537161">
                  <a:moveTo>
                    <a:pt x="0" y="2537161"/>
                  </a:moveTo>
                  <a:lnTo>
                    <a:pt x="695080" y="2432747"/>
                  </a:lnTo>
                  <a:lnTo>
                    <a:pt x="794377" y="2380473"/>
                  </a:lnTo>
                  <a:lnTo>
                    <a:pt x="926774" y="2260413"/>
                  </a:lnTo>
                  <a:lnTo>
                    <a:pt x="1059170" y="2022308"/>
                  </a:lnTo>
                  <a:lnTo>
                    <a:pt x="1125368" y="1831030"/>
                  </a:lnTo>
                  <a:lnTo>
                    <a:pt x="1191566" y="1580965"/>
                  </a:lnTo>
                  <a:lnTo>
                    <a:pt x="1257764" y="1272974"/>
                  </a:lnTo>
                  <a:lnTo>
                    <a:pt x="1323962" y="923608"/>
                  </a:lnTo>
                  <a:lnTo>
                    <a:pt x="1390161" y="634721"/>
                  </a:lnTo>
                  <a:lnTo>
                    <a:pt x="1456359" y="377019"/>
                  </a:lnTo>
                  <a:lnTo>
                    <a:pt x="1522557" y="166920"/>
                  </a:lnTo>
                  <a:lnTo>
                    <a:pt x="1588755" y="18517"/>
                  </a:lnTo>
                  <a:lnTo>
                    <a:pt x="1654953" y="0"/>
                  </a:lnTo>
                  <a:lnTo>
                    <a:pt x="1721151" y="108600"/>
                  </a:lnTo>
                  <a:lnTo>
                    <a:pt x="1787350" y="392761"/>
                  </a:lnTo>
                  <a:lnTo>
                    <a:pt x="1853548" y="746486"/>
                  </a:lnTo>
                  <a:lnTo>
                    <a:pt x="1919746" y="1092164"/>
                  </a:lnTo>
                  <a:lnTo>
                    <a:pt x="1985944" y="1410628"/>
                  </a:lnTo>
                  <a:lnTo>
                    <a:pt x="2085241" y="1761815"/>
                  </a:lnTo>
                  <a:lnTo>
                    <a:pt x="2250737" y="2054245"/>
                  </a:lnTo>
                  <a:lnTo>
                    <a:pt x="2383133" y="2168626"/>
                  </a:lnTo>
                  <a:lnTo>
                    <a:pt x="2449331" y="2210359"/>
                  </a:lnTo>
                  <a:lnTo>
                    <a:pt x="2515529" y="2250412"/>
                  </a:lnTo>
                  <a:lnTo>
                    <a:pt x="2647925" y="2322099"/>
                  </a:lnTo>
                  <a:lnTo>
                    <a:pt x="2846520" y="240183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025030" y="381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56723" y="38243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53209" y="38123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83497" y="36265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249696" y="3553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315894" y="34567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415191" y="32491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514488" y="29254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80686" y="26294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46884" y="22651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713083" y="1898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79281" y="15126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45479" y="1285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911677" y="1151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77875" y="1153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4073" y="12394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0271" y="13638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76470" y="1590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42668" y="18534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08866" y="21358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75064" y="2435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74361" y="28137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659" y="31091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39857" y="3264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06055" y="33982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04649" y="36627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03244" y="37845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01838" y="38379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521516" y="38607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16596" y="3756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15894" y="37040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448290" y="35840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80686" y="33458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46884" y="31546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713083" y="29045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79281" y="25965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45479" y="22471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911677" y="1958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77875" y="1700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4073" y="14905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0271" y="13421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76470" y="13235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42668" y="14321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08866" y="17163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75064" y="20700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1262" y="24157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07460" y="27342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06758" y="30854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772253" y="33778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04649" y="34922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970847" y="35339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37046" y="3574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69442" y="3645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68036" y="37254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554615" y="38612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82795" y="37363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15191" y="36427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47587" y="34696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6884" y="325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13083" y="30602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79281" y="28151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45479" y="2523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11677" y="22045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77875" y="1869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4073" y="15645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0271" y="1431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76470" y="14496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42668" y="16182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08866" y="1945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75064" y="2272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41262" y="25737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7460" y="28284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3659" y="3024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72956" y="3237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72253" y="337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838451" y="34533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70847" y="35716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03244" y="36617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202541" y="37172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368036" y="378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53912" y="3860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14488" y="3453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46884" y="3302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46182" y="315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45479" y="2870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11677" y="2577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77875" y="221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4073" y="1864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0271" y="154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76470" y="1300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42668" y="130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08866" y="1540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375064" y="1864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41262" y="2190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07460" y="2452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3659" y="26426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672956" y="2775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772253" y="2718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38451" y="2629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04649" y="2545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0847" y="25059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37046" y="2614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03244" y="2823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69442" y="3077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34937" y="3579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738724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51810" y="3843040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51810" y="3415933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51810" y="2988825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51810" y="2561717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134609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51810" y="1707501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51810" y="1280394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94440" y="38987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4440" y="34716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4440" y="30445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4440" y="2617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4440" y="21903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4440" y="17632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4440" y="13361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738724" y="4021598"/>
              <a:ext cx="3932170" cy="0"/>
            </a:xfrm>
            <a:custGeom>
              <a:avLst/>
              <a:pathLst>
                <a:path w="3932170" h="0">
                  <a:moveTo>
                    <a:pt x="0" y="0"/>
                  </a:moveTo>
                  <a:lnTo>
                    <a:pt x="393217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174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48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794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104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4142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72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9034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2343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56538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489637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273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5583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872211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203201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24889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281993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15092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4819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1290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4389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47488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80587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1368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46786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352279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59" name="rc158"/>
            <p:cNvSpPr/>
            <p:nvPr/>
          </p:nvSpPr>
          <p:spPr>
            <a:xfrm>
              <a:off x="5848030" y="2127577"/>
              <a:ext cx="426243" cy="807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5848030" y="2143427"/>
              <a:ext cx="42624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5862430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895204" y="2406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862430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895204" y="2550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862430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895204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862430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5204" y="2838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6080598" y="2379099"/>
              <a:ext cx="9730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080598" y="2523099"/>
              <a:ext cx="97581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6080598" y="2663209"/>
              <a:ext cx="9931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6080598" y="2811099"/>
              <a:ext cx="10952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2025-03-04T02:21:11Z</dcterms:modified>
  <cp:category/>
</cp:coreProperties>
</file>