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932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7120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308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496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684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8730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061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249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4376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625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814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002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1904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3786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668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60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338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26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7714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902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0908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278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467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36553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843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031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72199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8408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9596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0784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1972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467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86324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25931" y="13890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325931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65537" y="140925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05144" y="147673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05144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44750" y="153747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44750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84356" y="155771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23963" y="1611706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23963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563569" y="170618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63569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03176" y="1760172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03176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42782" y="182090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82388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601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61601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01207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40814" y="203685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0814" y="207734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804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0420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920027" y="209759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20027" y="21110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59633" y="21110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99239" y="2124588"/>
              <a:ext cx="0" cy="31480"/>
            </a:xfrm>
            <a:custGeom>
              <a:avLst/>
              <a:pathLst>
                <a:path w="0" h="31480">
                  <a:moveTo>
                    <a:pt x="0" y="0"/>
                  </a:moveTo>
                  <a:lnTo>
                    <a:pt x="0" y="314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99239" y="215606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38846" y="2156068"/>
              <a:ext cx="0" cy="26233"/>
            </a:xfrm>
            <a:custGeom>
              <a:avLst/>
              <a:pathLst>
                <a:path w="0" h="26233">
                  <a:moveTo>
                    <a:pt x="0" y="0"/>
                  </a:moveTo>
                  <a:lnTo>
                    <a:pt x="0" y="2623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38846" y="21823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78452" y="2182302"/>
              <a:ext cx="0" cy="12242"/>
            </a:xfrm>
            <a:custGeom>
              <a:avLst/>
              <a:pathLst>
                <a:path w="0" h="12242">
                  <a:moveTo>
                    <a:pt x="0" y="0"/>
                  </a:moveTo>
                  <a:lnTo>
                    <a:pt x="0" y="122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78452" y="21945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118058" y="2194544"/>
              <a:ext cx="0" cy="33229"/>
            </a:xfrm>
            <a:custGeom>
              <a:avLst/>
              <a:pathLst>
                <a:path w="0" h="33229">
                  <a:moveTo>
                    <a:pt x="0" y="0"/>
                  </a:moveTo>
                  <a:lnTo>
                    <a:pt x="0" y="332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118058" y="2227773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36878" y="22277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613016" y="1335020"/>
              <a:ext cx="237638" cy="0"/>
            </a:xfrm>
            <a:custGeom>
              <a:avLst/>
              <a:pathLst>
                <a:path w="237638" h="0">
                  <a:moveTo>
                    <a:pt x="0" y="0"/>
                  </a:moveTo>
                  <a:lnTo>
                    <a:pt x="237638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850654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850654" y="1341769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207112" y="13417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207112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246718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25931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5537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65537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405144" y="144974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05144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44750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44750" y="156446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84356" y="1564467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435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523963" y="1672442"/>
              <a:ext cx="0" cy="114723"/>
            </a:xfrm>
            <a:custGeom>
              <a:avLst/>
              <a:pathLst>
                <a:path w="0" h="114723">
                  <a:moveTo>
                    <a:pt x="0" y="0"/>
                  </a:moveTo>
                  <a:lnTo>
                    <a:pt x="0" y="11472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23963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3569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63569" y="18276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603176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603176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642782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42782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82388" y="18816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82388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721995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721995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61601" y="195587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61601" y="1982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801207" y="198287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80120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840814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840814" y="20233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80420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880420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920027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20027" y="20503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59633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959633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999239" y="2097594"/>
              <a:ext cx="0" cy="55936"/>
            </a:xfrm>
            <a:custGeom>
              <a:avLst/>
              <a:pathLst>
                <a:path w="0" h="55936">
                  <a:moveTo>
                    <a:pt x="0" y="0"/>
                  </a:moveTo>
                  <a:lnTo>
                    <a:pt x="0" y="559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999239" y="21535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038846" y="2153530"/>
              <a:ext cx="0" cy="20976"/>
            </a:xfrm>
            <a:custGeom>
              <a:avLst/>
              <a:pathLst>
                <a:path w="0" h="20976">
                  <a:moveTo>
                    <a:pt x="0" y="0"/>
                  </a:moveTo>
                  <a:lnTo>
                    <a:pt x="0" y="2097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038846" y="217450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078452" y="2174507"/>
              <a:ext cx="0" cy="26220"/>
            </a:xfrm>
            <a:custGeom>
              <a:avLst/>
              <a:pathLst>
                <a:path w="0" h="26220">
                  <a:moveTo>
                    <a:pt x="0" y="0"/>
                  </a:moveTo>
                  <a:lnTo>
                    <a:pt x="0" y="262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078452" y="22007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118058" y="2200727"/>
              <a:ext cx="0" cy="19228"/>
            </a:xfrm>
            <a:custGeom>
              <a:avLst/>
              <a:pathLst>
                <a:path w="0" h="19228">
                  <a:moveTo>
                    <a:pt x="0" y="0"/>
                  </a:moveTo>
                  <a:lnTo>
                    <a:pt x="0" y="1922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118058" y="221995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236878" y="22199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81104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85065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850654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167505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167505" y="1355266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325931" y="136201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36553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365537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405144" y="14160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405144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444750" y="146998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484356" y="153747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23963" y="161170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23963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6356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63569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03176" y="17669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603176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642782" y="179391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642782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682388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61601" y="196937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61601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801207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840814" y="203685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840814" y="20706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880420" y="20706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80420" y="209084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920027" y="20908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920027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959633" y="209759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999239" y="2124588"/>
              <a:ext cx="0" cy="41973"/>
            </a:xfrm>
            <a:custGeom>
              <a:avLst/>
              <a:pathLst>
                <a:path w="0" h="41973">
                  <a:moveTo>
                    <a:pt x="0" y="0"/>
                  </a:moveTo>
                  <a:lnTo>
                    <a:pt x="0" y="4197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999239" y="21665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038846" y="2166561"/>
              <a:ext cx="0" cy="20986"/>
            </a:xfrm>
            <a:custGeom>
              <a:avLst/>
              <a:pathLst>
                <a:path w="0" h="20986">
                  <a:moveTo>
                    <a:pt x="0" y="0"/>
                  </a:moveTo>
                  <a:lnTo>
                    <a:pt x="0" y="2098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038846" y="21875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078452" y="2187548"/>
              <a:ext cx="0" cy="22735"/>
            </a:xfrm>
            <a:custGeom>
              <a:avLst/>
              <a:pathLst>
                <a:path w="0" h="22735">
                  <a:moveTo>
                    <a:pt x="0" y="0"/>
                  </a:moveTo>
                  <a:lnTo>
                    <a:pt x="0" y="22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078452" y="22102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118058" y="2210284"/>
              <a:ext cx="0" cy="13991"/>
            </a:xfrm>
            <a:custGeom>
              <a:avLst/>
              <a:pathLst>
                <a:path w="0" h="13991">
                  <a:moveTo>
                    <a:pt x="0" y="0"/>
                  </a:moveTo>
                  <a:lnTo>
                    <a:pt x="0" y="1399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118058" y="222427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236878" y="22242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246718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246718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286324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286324" y="1422750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365537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365537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405144" y="145649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405144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444750" y="1510480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44750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484356" y="159146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48435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523963" y="163195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523963" y="171968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56356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563569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603176" y="180066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603176" y="18681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642782" y="18681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682388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682388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721995" y="19221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721995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61601" y="194238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761601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801207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801207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840814" y="196937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840814" y="19896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880420" y="19896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880420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920027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920027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959633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959633" y="20436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999239" y="2043606"/>
              <a:ext cx="0" cy="45403"/>
            </a:xfrm>
            <a:custGeom>
              <a:avLst/>
              <a:pathLst>
                <a:path w="0" h="45403">
                  <a:moveTo>
                    <a:pt x="0" y="0"/>
                  </a:moveTo>
                  <a:lnTo>
                    <a:pt x="0" y="454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999239" y="20890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038846" y="2089010"/>
              <a:ext cx="0" cy="34926"/>
            </a:xfrm>
            <a:custGeom>
              <a:avLst/>
              <a:pathLst>
                <a:path w="0" h="34926">
                  <a:moveTo>
                    <a:pt x="0" y="0"/>
                  </a:moveTo>
                  <a:lnTo>
                    <a:pt x="0" y="34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038846" y="21239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078452" y="2123936"/>
              <a:ext cx="0" cy="33179"/>
            </a:xfrm>
            <a:custGeom>
              <a:avLst/>
              <a:pathLst>
                <a:path w="0" h="33179">
                  <a:moveTo>
                    <a:pt x="0" y="0"/>
                  </a:moveTo>
                  <a:lnTo>
                    <a:pt x="0" y="331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078452" y="2157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118058" y="2157116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118058" y="2164102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36878" y="21641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13016" y="13350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5262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52622" y="1341769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77144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771442" y="1348517"/>
              <a:ext cx="435670" cy="0"/>
            </a:xfrm>
            <a:custGeom>
              <a:avLst/>
              <a:pathLst>
                <a:path w="435670" h="0">
                  <a:moveTo>
                    <a:pt x="0" y="0"/>
                  </a:moveTo>
                  <a:lnTo>
                    <a:pt x="43567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20711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46718" y="135526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246718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286324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286324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325931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325931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365537" y="138900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365537" y="14294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405144" y="142949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405144" y="14632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444750" y="146324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484356" y="153747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523963" y="160495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523963" y="16521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563569" y="165219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563569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603176" y="169943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603176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642782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642782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682388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682388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721995" y="186139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721995" y="18883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761601" y="188839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761601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801207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840814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840814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880420" y="194238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880420" y="196262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920027" y="196262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92002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959633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038846" y="2030808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038846" y="205175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78452" y="2051751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78452" y="205873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118058" y="2058732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118058" y="2072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157665" y="2072694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157665" y="207967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236878" y="20796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1811048" y="1341769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18902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1890261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246718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286324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28632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325931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325931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365537" y="143624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40514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405144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444750" y="149698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444750" y="15509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484356" y="155097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523963" y="1604958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523963" y="1665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563569" y="166569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563569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603176" y="172643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603176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642782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682388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682388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721995" y="184115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721995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761601" y="186139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1207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801207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840814" y="189514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840814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880420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880420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920027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920027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959633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959633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999239" y="1949128"/>
              <a:ext cx="0" cy="41844"/>
            </a:xfrm>
            <a:custGeom>
              <a:avLst/>
              <a:pathLst>
                <a:path w="0" h="41844">
                  <a:moveTo>
                    <a:pt x="0" y="0"/>
                  </a:moveTo>
                  <a:lnTo>
                    <a:pt x="0" y="4184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999239" y="19909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38846" y="1990973"/>
              <a:ext cx="0" cy="27896"/>
            </a:xfrm>
            <a:custGeom>
              <a:avLst/>
              <a:pathLst>
                <a:path w="0" h="27896">
                  <a:moveTo>
                    <a:pt x="0" y="0"/>
                  </a:moveTo>
                  <a:lnTo>
                    <a:pt x="0" y="278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038846" y="2018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078452" y="2018870"/>
              <a:ext cx="0" cy="19178"/>
            </a:xfrm>
            <a:custGeom>
              <a:avLst/>
              <a:pathLst>
                <a:path w="0" h="19178">
                  <a:moveTo>
                    <a:pt x="0" y="0"/>
                  </a:moveTo>
                  <a:lnTo>
                    <a:pt x="0" y="191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078452" y="20380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236878" y="20380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24671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246718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286324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286324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325931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365537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365537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405144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405144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444750" y="147673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444750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484356" y="1517228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523963" y="159820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523963" y="16387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563569" y="163870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563569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603176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603176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642782" y="173317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642782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682388" y="17736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682388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721995" y="180066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721995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761601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801207" y="188164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801207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840814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840814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88042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880420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920027" y="192888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920027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959633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959633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999239" y="1976122"/>
              <a:ext cx="0" cy="31397"/>
            </a:xfrm>
            <a:custGeom>
              <a:avLst/>
              <a:pathLst>
                <a:path w="0" h="31397">
                  <a:moveTo>
                    <a:pt x="0" y="0"/>
                  </a:moveTo>
                  <a:lnTo>
                    <a:pt x="0" y="313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999239" y="20075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038846" y="2007519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3038846" y="20214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3078452" y="2021474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078452" y="20354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3118058" y="2035428"/>
              <a:ext cx="0" cy="26164"/>
            </a:xfrm>
            <a:custGeom>
              <a:avLst/>
              <a:pathLst>
                <a:path w="0" h="26164">
                  <a:moveTo>
                    <a:pt x="0" y="0"/>
                  </a:moveTo>
                  <a:lnTo>
                    <a:pt x="0" y="2616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3118058" y="206159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3157665" y="2061593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3157665" y="20685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3197271" y="2068570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3197271" y="20755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3236878" y="20755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286324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286324" y="139575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365537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365537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405144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405144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444750" y="1449744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444750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484356" y="154422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523963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523963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563569" y="164544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563569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603176" y="171293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603176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642782" y="17669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682388" y="18209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682388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721995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721995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761601" y="18816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761601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801207" y="191538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840814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840814" y="195587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920027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920027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959633" y="19761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038846" y="203080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038846" y="20447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078452" y="2044770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078452" y="206571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118058" y="2065713"/>
              <a:ext cx="0" cy="19198"/>
            </a:xfrm>
            <a:custGeom>
              <a:avLst/>
              <a:pathLst>
                <a:path w="0" h="19198">
                  <a:moveTo>
                    <a:pt x="0" y="0"/>
                  </a:moveTo>
                  <a:lnTo>
                    <a:pt x="0" y="1919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118058" y="2084911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236878" y="20849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1613016" y="1335020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1969473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1969473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167505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167505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325931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365537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365537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405144" y="140925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444750" y="143624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444750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484356" y="145649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48435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523963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523963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563569" y="15779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563569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603176" y="161170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60317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642782" y="167244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642782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682388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682388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721995" y="17264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721995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761601" y="173317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761601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801207" y="17669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801207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840814" y="17736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840814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880420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880420" y="18074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920027" y="18074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920027" y="18344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959633" y="18344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959633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999239" y="1854650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999239" y="18616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3038846" y="1861614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3038846" y="18685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078452" y="1868578"/>
              <a:ext cx="0" cy="13928"/>
            </a:xfrm>
            <a:custGeom>
              <a:avLst/>
              <a:pathLst>
                <a:path w="0" h="13928">
                  <a:moveTo>
                    <a:pt x="0" y="0"/>
                  </a:moveTo>
                  <a:lnTo>
                    <a:pt x="0" y="1392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3078452" y="18825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118058" y="1882506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3118058" y="1889470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3236878" y="18894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1613016" y="1335020"/>
              <a:ext cx="633702" cy="0"/>
            </a:xfrm>
            <a:custGeom>
              <a:avLst/>
              <a:pathLst>
                <a:path w="633702" h="0">
                  <a:moveTo>
                    <a:pt x="0" y="0"/>
                  </a:moveTo>
                  <a:lnTo>
                    <a:pt x="633702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24671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24671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28632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286324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325931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325931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365537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365537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405144" y="139575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444750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444750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484356" y="144974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484356" y="14902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523963" y="14902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523963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563569" y="1510480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563569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03176" y="157796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0317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42782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642782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682388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682388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21995" y="16791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21995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61601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761601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01207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01207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0814" y="17264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40814" y="17399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0420" y="173992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880420" y="174667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20027" y="174667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20027" y="17804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59633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59633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99239" y="1793914"/>
              <a:ext cx="0" cy="13916"/>
            </a:xfrm>
            <a:custGeom>
              <a:avLst/>
              <a:pathLst>
                <a:path w="0" h="13916">
                  <a:moveTo>
                    <a:pt x="0" y="0"/>
                  </a:moveTo>
                  <a:lnTo>
                    <a:pt x="0" y="139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9239" y="18078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38846" y="1807830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8846" y="1814788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118058" y="1814788"/>
              <a:ext cx="0" cy="12176"/>
            </a:xfrm>
            <a:custGeom>
              <a:avLst/>
              <a:pathLst>
                <a:path w="0" h="12176">
                  <a:moveTo>
                    <a:pt x="0" y="0"/>
                  </a:moveTo>
                  <a:lnTo>
                    <a:pt x="0" y="1217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18058" y="182696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197271" y="1826965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97271" y="183392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236878" y="1833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1613016" y="1335020"/>
              <a:ext cx="594095" cy="0"/>
            </a:xfrm>
            <a:custGeom>
              <a:avLst/>
              <a:pathLst>
                <a:path w="594095" h="0">
                  <a:moveTo>
                    <a:pt x="0" y="0"/>
                  </a:moveTo>
                  <a:lnTo>
                    <a:pt x="594095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20711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207112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246718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246718" y="134851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325931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325931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365537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365537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05144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40514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44475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484356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484356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23963" y="146998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523963" y="15239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563569" y="152397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563569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03176" y="15712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03176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42782" y="15914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42782" y="16184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82388" y="161845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682388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1995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21995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61601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761601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0120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0120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0814" y="168593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40814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0420" y="16994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880420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20027" y="17129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20027" y="1719681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99239" y="1719681"/>
              <a:ext cx="0" cy="19115"/>
            </a:xfrm>
            <a:custGeom>
              <a:avLst/>
              <a:pathLst>
                <a:path w="0" h="19115">
                  <a:moveTo>
                    <a:pt x="0" y="0"/>
                  </a:moveTo>
                  <a:lnTo>
                    <a:pt x="0" y="191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99239" y="17387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3038846" y="1738797"/>
              <a:ext cx="0" cy="20853"/>
            </a:xfrm>
            <a:custGeom>
              <a:avLst/>
              <a:pathLst>
                <a:path w="0" h="20853">
                  <a:moveTo>
                    <a:pt x="0" y="0"/>
                  </a:moveTo>
                  <a:lnTo>
                    <a:pt x="0" y="2085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38846" y="1759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78452" y="1759650"/>
              <a:ext cx="0" cy="13902"/>
            </a:xfrm>
            <a:custGeom>
              <a:avLst/>
              <a:pathLst>
                <a:path w="0" h="13902">
                  <a:moveTo>
                    <a:pt x="0" y="0"/>
                  </a:moveTo>
                  <a:lnTo>
                    <a:pt x="0" y="1390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78452" y="17735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118058" y="1773552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118058" y="178050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157665" y="1780503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57665" y="1787454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236878" y="17874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220711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207112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246718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246718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325931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325931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365537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365537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405144" y="13890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405144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444750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484356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484356" y="14834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523963" y="14834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523963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563569" y="14969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563569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03176" y="151722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0317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42782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642782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682388" y="15577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682388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21995" y="157121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21995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61601" y="16117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761601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01207" y="16454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01207" y="165894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0420" y="165894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880420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2002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2002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59633" y="16859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59633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9239" y="1712933"/>
              <a:ext cx="0" cy="19113"/>
            </a:xfrm>
            <a:custGeom>
              <a:avLst/>
              <a:pathLst>
                <a:path w="0" h="19113">
                  <a:moveTo>
                    <a:pt x="0" y="0"/>
                  </a:moveTo>
                  <a:lnTo>
                    <a:pt x="0" y="1911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2999239" y="17320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8846" y="1732047"/>
              <a:ext cx="0" cy="20851"/>
            </a:xfrm>
            <a:custGeom>
              <a:avLst/>
              <a:pathLst>
                <a:path w="0" h="20851">
                  <a:moveTo>
                    <a:pt x="0" y="0"/>
                  </a:moveTo>
                  <a:lnTo>
                    <a:pt x="0" y="208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38846" y="17528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78452" y="1752898"/>
              <a:ext cx="0" cy="6950"/>
            </a:xfrm>
            <a:custGeom>
              <a:avLst/>
              <a:pathLst>
                <a:path w="0" h="6950">
                  <a:moveTo>
                    <a:pt x="0" y="0"/>
                  </a:moveTo>
                  <a:lnTo>
                    <a:pt x="0" y="69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078452" y="17598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236878" y="17598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tx676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678" name="tx677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679" name="tx678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680" name="pl679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924524" y="1854650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959633" y="1819541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924524" y="194912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959633" y="1914019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924524" y="179391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959633" y="175880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924524" y="209759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959633" y="206248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924524" y="197612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959633" y="194101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924524" y="171968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959633" y="168457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924524" y="171293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959633" y="167782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924524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959633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44905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5678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6866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80550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9243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4043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416196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42807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43996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45184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46372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47560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487487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49936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125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719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96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084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6272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7460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649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98373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41025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42213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434019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44590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5778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46966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48154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342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531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488656" y="1335444"/>
              <a:ext cx="1604058" cy="873912"/>
            </a:xfrm>
            <a:custGeom>
              <a:avLst/>
              <a:pathLst>
                <a:path w="1604058" h="873912">
                  <a:moveTo>
                    <a:pt x="0" y="0"/>
                  </a:moveTo>
                  <a:lnTo>
                    <a:pt x="514882" y="0"/>
                  </a:lnTo>
                  <a:lnTo>
                    <a:pt x="514882" y="13253"/>
                  </a:lnTo>
                  <a:lnTo>
                    <a:pt x="594095" y="13253"/>
                  </a:lnTo>
                  <a:lnTo>
                    <a:pt x="594095" y="31164"/>
                  </a:lnTo>
                  <a:lnTo>
                    <a:pt x="653505" y="31164"/>
                  </a:lnTo>
                  <a:lnTo>
                    <a:pt x="653505" y="53531"/>
                  </a:lnTo>
                  <a:lnTo>
                    <a:pt x="712914" y="53531"/>
                  </a:lnTo>
                  <a:lnTo>
                    <a:pt x="712914" y="84439"/>
                  </a:lnTo>
                  <a:lnTo>
                    <a:pt x="752521" y="84439"/>
                  </a:lnTo>
                  <a:lnTo>
                    <a:pt x="752521" y="123805"/>
                  </a:lnTo>
                  <a:lnTo>
                    <a:pt x="792127" y="123805"/>
                  </a:lnTo>
                  <a:lnTo>
                    <a:pt x="792127" y="173276"/>
                  </a:lnTo>
                  <a:lnTo>
                    <a:pt x="831734" y="173276"/>
                  </a:lnTo>
                  <a:lnTo>
                    <a:pt x="831734" y="231990"/>
                  </a:lnTo>
                  <a:lnTo>
                    <a:pt x="871340" y="231990"/>
                  </a:lnTo>
                  <a:lnTo>
                    <a:pt x="871340" y="298319"/>
                  </a:lnTo>
                  <a:lnTo>
                    <a:pt x="910946" y="298319"/>
                  </a:lnTo>
                  <a:lnTo>
                    <a:pt x="910946" y="369572"/>
                  </a:lnTo>
                  <a:lnTo>
                    <a:pt x="950553" y="369572"/>
                  </a:lnTo>
                  <a:lnTo>
                    <a:pt x="950553" y="438518"/>
                  </a:lnTo>
                  <a:lnTo>
                    <a:pt x="990159" y="438518"/>
                  </a:lnTo>
                  <a:lnTo>
                    <a:pt x="990159" y="499429"/>
                  </a:lnTo>
                  <a:lnTo>
                    <a:pt x="1029765" y="499429"/>
                  </a:lnTo>
                  <a:lnTo>
                    <a:pt x="1029765" y="550559"/>
                  </a:lnTo>
                  <a:lnTo>
                    <a:pt x="1069372" y="550559"/>
                  </a:lnTo>
                  <a:lnTo>
                    <a:pt x="1069372" y="592474"/>
                  </a:lnTo>
                  <a:lnTo>
                    <a:pt x="1108978" y="592474"/>
                  </a:lnTo>
                  <a:lnTo>
                    <a:pt x="1108978" y="627248"/>
                  </a:lnTo>
                  <a:lnTo>
                    <a:pt x="1148585" y="627248"/>
                  </a:lnTo>
                  <a:lnTo>
                    <a:pt x="1148585" y="656897"/>
                  </a:lnTo>
                  <a:lnTo>
                    <a:pt x="1207994" y="656897"/>
                  </a:lnTo>
                  <a:lnTo>
                    <a:pt x="1207994" y="682998"/>
                  </a:lnTo>
                  <a:lnTo>
                    <a:pt x="1267404" y="682998"/>
                  </a:lnTo>
                  <a:lnTo>
                    <a:pt x="1267404" y="710089"/>
                  </a:lnTo>
                  <a:lnTo>
                    <a:pt x="1307010" y="710089"/>
                  </a:lnTo>
                  <a:lnTo>
                    <a:pt x="1307010" y="738860"/>
                  </a:lnTo>
                  <a:lnTo>
                    <a:pt x="1346616" y="738860"/>
                  </a:lnTo>
                  <a:lnTo>
                    <a:pt x="1346616" y="769118"/>
                  </a:lnTo>
                  <a:lnTo>
                    <a:pt x="1386223" y="769118"/>
                  </a:lnTo>
                  <a:lnTo>
                    <a:pt x="1386223" y="799777"/>
                  </a:lnTo>
                  <a:lnTo>
                    <a:pt x="1425829" y="799777"/>
                  </a:lnTo>
                  <a:lnTo>
                    <a:pt x="1425829" y="827581"/>
                  </a:lnTo>
                  <a:lnTo>
                    <a:pt x="1465436" y="827581"/>
                  </a:lnTo>
                  <a:lnTo>
                    <a:pt x="1465436" y="850450"/>
                  </a:lnTo>
                  <a:lnTo>
                    <a:pt x="1505042" y="850450"/>
                  </a:lnTo>
                  <a:lnTo>
                    <a:pt x="1505042" y="867616"/>
                  </a:lnTo>
                  <a:lnTo>
                    <a:pt x="1604058" y="867616"/>
                  </a:lnTo>
                  <a:lnTo>
                    <a:pt x="1604058" y="87391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488656" y="1335359"/>
              <a:ext cx="1604058" cy="725385"/>
            </a:xfrm>
            <a:custGeom>
              <a:avLst/>
              <a:pathLst>
                <a:path w="1604058" h="725385">
                  <a:moveTo>
                    <a:pt x="0" y="0"/>
                  </a:moveTo>
                  <a:lnTo>
                    <a:pt x="514882" y="0"/>
                  </a:lnTo>
                  <a:lnTo>
                    <a:pt x="514882" y="10608"/>
                  </a:lnTo>
                  <a:lnTo>
                    <a:pt x="594095" y="10608"/>
                  </a:lnTo>
                  <a:lnTo>
                    <a:pt x="594095" y="24961"/>
                  </a:lnTo>
                  <a:lnTo>
                    <a:pt x="653505" y="24961"/>
                  </a:lnTo>
                  <a:lnTo>
                    <a:pt x="653505" y="42911"/>
                  </a:lnTo>
                  <a:lnTo>
                    <a:pt x="712914" y="42911"/>
                  </a:lnTo>
                  <a:lnTo>
                    <a:pt x="712914" y="67767"/>
                  </a:lnTo>
                  <a:lnTo>
                    <a:pt x="752521" y="67767"/>
                  </a:lnTo>
                  <a:lnTo>
                    <a:pt x="752521" y="99510"/>
                  </a:lnTo>
                  <a:lnTo>
                    <a:pt x="792127" y="99510"/>
                  </a:lnTo>
                  <a:lnTo>
                    <a:pt x="792127" y="139539"/>
                  </a:lnTo>
                  <a:lnTo>
                    <a:pt x="831734" y="139539"/>
                  </a:lnTo>
                  <a:lnTo>
                    <a:pt x="831734" y="187251"/>
                  </a:lnTo>
                  <a:lnTo>
                    <a:pt x="871340" y="187251"/>
                  </a:lnTo>
                  <a:lnTo>
                    <a:pt x="871340" y="241425"/>
                  </a:lnTo>
                  <a:lnTo>
                    <a:pt x="910946" y="241425"/>
                  </a:lnTo>
                  <a:lnTo>
                    <a:pt x="910946" y="299956"/>
                  </a:lnTo>
                  <a:lnTo>
                    <a:pt x="950553" y="299956"/>
                  </a:lnTo>
                  <a:lnTo>
                    <a:pt x="950553" y="356933"/>
                  </a:lnTo>
                  <a:lnTo>
                    <a:pt x="990159" y="356933"/>
                  </a:lnTo>
                  <a:lnTo>
                    <a:pt x="990159" y="407560"/>
                  </a:lnTo>
                  <a:lnTo>
                    <a:pt x="1029765" y="407560"/>
                  </a:lnTo>
                  <a:lnTo>
                    <a:pt x="1029765" y="450274"/>
                  </a:lnTo>
                  <a:lnTo>
                    <a:pt x="1069372" y="450274"/>
                  </a:lnTo>
                  <a:lnTo>
                    <a:pt x="1069372" y="485441"/>
                  </a:lnTo>
                  <a:lnTo>
                    <a:pt x="1108978" y="485441"/>
                  </a:lnTo>
                  <a:lnTo>
                    <a:pt x="1108978" y="514724"/>
                  </a:lnTo>
                  <a:lnTo>
                    <a:pt x="1148585" y="514724"/>
                  </a:lnTo>
                  <a:lnTo>
                    <a:pt x="1148585" y="539768"/>
                  </a:lnTo>
                  <a:lnTo>
                    <a:pt x="1207994" y="539768"/>
                  </a:lnTo>
                  <a:lnTo>
                    <a:pt x="1207994" y="561876"/>
                  </a:lnTo>
                  <a:lnTo>
                    <a:pt x="1267404" y="561876"/>
                  </a:lnTo>
                  <a:lnTo>
                    <a:pt x="1267404" y="584883"/>
                  </a:lnTo>
                  <a:lnTo>
                    <a:pt x="1307010" y="584883"/>
                  </a:lnTo>
                  <a:lnTo>
                    <a:pt x="1307010" y="609385"/>
                  </a:lnTo>
                  <a:lnTo>
                    <a:pt x="1346616" y="609385"/>
                  </a:lnTo>
                  <a:lnTo>
                    <a:pt x="1346616" y="635231"/>
                  </a:lnTo>
                  <a:lnTo>
                    <a:pt x="1386223" y="635231"/>
                  </a:lnTo>
                  <a:lnTo>
                    <a:pt x="1386223" y="661504"/>
                  </a:lnTo>
                  <a:lnTo>
                    <a:pt x="1425829" y="661504"/>
                  </a:lnTo>
                  <a:lnTo>
                    <a:pt x="1425829" y="685403"/>
                  </a:lnTo>
                  <a:lnTo>
                    <a:pt x="1465436" y="685403"/>
                  </a:lnTo>
                  <a:lnTo>
                    <a:pt x="1465436" y="705113"/>
                  </a:lnTo>
                  <a:lnTo>
                    <a:pt x="1505042" y="705113"/>
                  </a:lnTo>
                  <a:lnTo>
                    <a:pt x="1505042" y="719939"/>
                  </a:lnTo>
                  <a:lnTo>
                    <a:pt x="1604058" y="719939"/>
                  </a:lnTo>
                  <a:lnTo>
                    <a:pt x="1604058" y="725385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488656" y="1335232"/>
              <a:ext cx="1604058" cy="479599"/>
            </a:xfrm>
            <a:custGeom>
              <a:avLst/>
              <a:pathLst>
                <a:path w="1604058" h="479599">
                  <a:moveTo>
                    <a:pt x="0" y="0"/>
                  </a:moveTo>
                  <a:lnTo>
                    <a:pt x="514882" y="0"/>
                  </a:lnTo>
                  <a:lnTo>
                    <a:pt x="514882" y="6635"/>
                  </a:lnTo>
                  <a:lnTo>
                    <a:pt x="594095" y="6635"/>
                  </a:lnTo>
                  <a:lnTo>
                    <a:pt x="594095" y="15628"/>
                  </a:lnTo>
                  <a:lnTo>
                    <a:pt x="653505" y="15628"/>
                  </a:lnTo>
                  <a:lnTo>
                    <a:pt x="653505" y="26901"/>
                  </a:lnTo>
                  <a:lnTo>
                    <a:pt x="712914" y="26901"/>
                  </a:lnTo>
                  <a:lnTo>
                    <a:pt x="712914" y="42558"/>
                  </a:lnTo>
                  <a:lnTo>
                    <a:pt x="752521" y="42558"/>
                  </a:lnTo>
                  <a:lnTo>
                    <a:pt x="752521" y="62634"/>
                  </a:lnTo>
                  <a:lnTo>
                    <a:pt x="792127" y="62634"/>
                  </a:lnTo>
                  <a:lnTo>
                    <a:pt x="792127" y="88082"/>
                  </a:lnTo>
                  <a:lnTo>
                    <a:pt x="831734" y="88082"/>
                  </a:lnTo>
                  <a:lnTo>
                    <a:pt x="831734" y="118610"/>
                  </a:lnTo>
                  <a:lnTo>
                    <a:pt x="871340" y="118610"/>
                  </a:lnTo>
                  <a:lnTo>
                    <a:pt x="871340" y="153538"/>
                  </a:lnTo>
                  <a:lnTo>
                    <a:pt x="910946" y="153538"/>
                  </a:lnTo>
                  <a:lnTo>
                    <a:pt x="910946" y="191601"/>
                  </a:lnTo>
                  <a:lnTo>
                    <a:pt x="950553" y="191601"/>
                  </a:lnTo>
                  <a:lnTo>
                    <a:pt x="950553" y="228989"/>
                  </a:lnTo>
                  <a:lnTo>
                    <a:pt x="990159" y="228989"/>
                  </a:lnTo>
                  <a:lnTo>
                    <a:pt x="990159" y="262498"/>
                  </a:lnTo>
                  <a:lnTo>
                    <a:pt x="1029765" y="262498"/>
                  </a:lnTo>
                  <a:lnTo>
                    <a:pt x="1029765" y="290986"/>
                  </a:lnTo>
                  <a:lnTo>
                    <a:pt x="1069372" y="290986"/>
                  </a:lnTo>
                  <a:lnTo>
                    <a:pt x="1069372" y="314593"/>
                  </a:lnTo>
                  <a:lnTo>
                    <a:pt x="1108978" y="314593"/>
                  </a:lnTo>
                  <a:lnTo>
                    <a:pt x="1108978" y="334358"/>
                  </a:lnTo>
                  <a:lnTo>
                    <a:pt x="1148585" y="334358"/>
                  </a:lnTo>
                  <a:lnTo>
                    <a:pt x="1148585" y="351340"/>
                  </a:lnTo>
                  <a:lnTo>
                    <a:pt x="1207994" y="351340"/>
                  </a:lnTo>
                  <a:lnTo>
                    <a:pt x="1207994" y="366394"/>
                  </a:lnTo>
                  <a:lnTo>
                    <a:pt x="1267404" y="366394"/>
                  </a:lnTo>
                  <a:lnTo>
                    <a:pt x="1267404" y="382120"/>
                  </a:lnTo>
                  <a:lnTo>
                    <a:pt x="1307010" y="382120"/>
                  </a:lnTo>
                  <a:lnTo>
                    <a:pt x="1307010" y="398941"/>
                  </a:lnTo>
                  <a:lnTo>
                    <a:pt x="1346616" y="398941"/>
                  </a:lnTo>
                  <a:lnTo>
                    <a:pt x="1346616" y="416764"/>
                  </a:lnTo>
                  <a:lnTo>
                    <a:pt x="1386223" y="416764"/>
                  </a:lnTo>
                  <a:lnTo>
                    <a:pt x="1386223" y="434967"/>
                  </a:lnTo>
                  <a:lnTo>
                    <a:pt x="1425829" y="434967"/>
                  </a:lnTo>
                  <a:lnTo>
                    <a:pt x="1425829" y="451602"/>
                  </a:lnTo>
                  <a:lnTo>
                    <a:pt x="1465436" y="451602"/>
                  </a:lnTo>
                  <a:lnTo>
                    <a:pt x="1465436" y="465377"/>
                  </a:lnTo>
                  <a:lnTo>
                    <a:pt x="1505042" y="465377"/>
                  </a:lnTo>
                  <a:lnTo>
                    <a:pt x="1505042" y="475773"/>
                  </a:lnTo>
                  <a:lnTo>
                    <a:pt x="1604058" y="475773"/>
                  </a:lnTo>
                  <a:lnTo>
                    <a:pt x="1604058" y="479599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4971326" y="2093087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68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4971326" y="194447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4971326" y="1698561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82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66" name="tx765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67" name="tx766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68" name="rc767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tx768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770" name="rc769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tx770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772" name="pl771"/>
            <p:cNvSpPr/>
            <p:nvPr/>
          </p:nvSpPr>
          <p:spPr>
            <a:xfrm>
              <a:off x="153380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16526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17714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189026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200908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21278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2246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236553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24843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26031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27219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284081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29596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30784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31972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tx786"/>
            <p:cNvSpPr/>
            <p:nvPr/>
          </p:nvSpPr>
          <p:spPr>
            <a:xfrm>
              <a:off x="149825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788" name="tx787"/>
            <p:cNvSpPr/>
            <p:nvPr/>
          </p:nvSpPr>
          <p:spPr>
            <a:xfrm>
              <a:off x="15815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170033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181915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791" name="tx790"/>
            <p:cNvSpPr/>
            <p:nvPr/>
          </p:nvSpPr>
          <p:spPr>
            <a:xfrm>
              <a:off x="193797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792" name="tx791"/>
            <p:cNvSpPr/>
            <p:nvPr/>
          </p:nvSpPr>
          <p:spPr>
            <a:xfrm>
              <a:off x="205679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793" name="tx792"/>
            <p:cNvSpPr/>
            <p:nvPr/>
          </p:nvSpPr>
          <p:spPr>
            <a:xfrm>
              <a:off x="2175613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794" name="tx793"/>
            <p:cNvSpPr/>
            <p:nvPr/>
          </p:nvSpPr>
          <p:spPr>
            <a:xfrm>
              <a:off x="229443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95" name="tx794"/>
            <p:cNvSpPr/>
            <p:nvPr/>
          </p:nvSpPr>
          <p:spPr>
            <a:xfrm>
              <a:off x="24132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796" name="tx795"/>
            <p:cNvSpPr/>
            <p:nvPr/>
          </p:nvSpPr>
          <p:spPr>
            <a:xfrm>
              <a:off x="253207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26508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276970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288852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30073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31261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02" name="pl801"/>
            <p:cNvSpPr/>
            <p:nvPr/>
          </p:nvSpPr>
          <p:spPr>
            <a:xfrm>
              <a:off x="33896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084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272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4609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6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837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1025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2213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4019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5901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778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9665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8154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342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53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tx816"/>
            <p:cNvSpPr/>
            <p:nvPr/>
          </p:nvSpPr>
          <p:spPr>
            <a:xfrm>
              <a:off x="335408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818" name="tx817"/>
            <p:cNvSpPr/>
            <p:nvPr/>
          </p:nvSpPr>
          <p:spPr>
            <a:xfrm>
              <a:off x="343735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9" name="tx818"/>
            <p:cNvSpPr/>
            <p:nvPr/>
          </p:nvSpPr>
          <p:spPr>
            <a:xfrm>
              <a:off x="355617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820" name="tx819"/>
            <p:cNvSpPr/>
            <p:nvPr/>
          </p:nvSpPr>
          <p:spPr>
            <a:xfrm>
              <a:off x="36749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379381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391263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403145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41502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426908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438790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45067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462554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474436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48631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498200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36" name="tx83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40" name="tx83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41" name="tx84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42" name="tx84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43" name="pl84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tx85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55" name="tx85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56" name="rc85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tx85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58" name="rc85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9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2024-10-29T21:42:38Z</dcterms:modified>
  <cp:category/>
</cp:coreProperties>
</file>