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5287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67315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79344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91373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03401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15430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745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39487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51516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63544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75573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87601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99630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11659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23687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29702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1301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73330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85358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97387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09416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21444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33473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5501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57530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69559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81587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93616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05644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17673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364804" y="134851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424947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424947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455018" y="140250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485090" y="144299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485090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515161" y="1483486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515161" y="15307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545233" y="153072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545233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575304" y="155771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575304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605376" y="1598209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605376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635447" y="1672442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635447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665519" y="1746675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665519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695590" y="1814159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695590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725662" y="190188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725662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755733" y="1935631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55733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85805" y="200986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785805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815876" y="205035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815876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845948" y="208409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845948" y="21043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876019" y="21043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876019" y="21110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906091" y="211109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906091" y="21178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936163" y="211783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936163" y="21448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966234" y="214483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966234" y="21785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996306" y="2178575"/>
              <a:ext cx="0" cy="35015"/>
            </a:xfrm>
            <a:custGeom>
              <a:avLst/>
              <a:pathLst>
                <a:path w="0" h="35015">
                  <a:moveTo>
                    <a:pt x="0" y="0"/>
                  </a:moveTo>
                  <a:lnTo>
                    <a:pt x="0" y="3501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996306" y="22135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026377" y="2213591"/>
              <a:ext cx="0" cy="35015"/>
            </a:xfrm>
            <a:custGeom>
              <a:avLst/>
              <a:pathLst>
                <a:path w="0" h="35015">
                  <a:moveTo>
                    <a:pt x="0" y="0"/>
                  </a:moveTo>
                  <a:lnTo>
                    <a:pt x="0" y="3501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026377" y="22486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056449" y="2248606"/>
              <a:ext cx="0" cy="14006"/>
            </a:xfrm>
            <a:custGeom>
              <a:avLst/>
              <a:pathLst>
                <a:path w="0" h="14006">
                  <a:moveTo>
                    <a:pt x="0" y="0"/>
                  </a:moveTo>
                  <a:lnTo>
                    <a:pt x="0" y="1400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056449" y="22626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86520" y="2262612"/>
              <a:ext cx="0" cy="28012"/>
            </a:xfrm>
            <a:custGeom>
              <a:avLst/>
              <a:pathLst>
                <a:path w="0" h="28012">
                  <a:moveTo>
                    <a:pt x="0" y="0"/>
                  </a:moveTo>
                  <a:lnTo>
                    <a:pt x="0" y="2801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086520" y="22906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116592" y="2290625"/>
              <a:ext cx="0" cy="5252"/>
            </a:xfrm>
            <a:custGeom>
              <a:avLst/>
              <a:pathLst>
                <a:path w="0" h="5252">
                  <a:moveTo>
                    <a:pt x="0" y="0"/>
                  </a:moveTo>
                  <a:lnTo>
                    <a:pt x="0" y="525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116592" y="2295877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236878" y="229587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274589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274589" y="134176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364804" y="134851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424947" y="13890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424947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455018" y="142275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485090" y="14429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485090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515161" y="146324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515161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545233" y="151722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545233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575304" y="1564467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575304" y="16319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605376" y="1631952"/>
              <a:ext cx="0" cy="107975"/>
            </a:xfrm>
            <a:custGeom>
              <a:avLst/>
              <a:pathLst>
                <a:path w="0" h="107975">
                  <a:moveTo>
                    <a:pt x="0" y="0"/>
                  </a:moveTo>
                  <a:lnTo>
                    <a:pt x="0" y="10797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605376" y="17399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635447" y="1739927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635447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665519" y="18276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665519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695590" y="1854650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695590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725662" y="190188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725662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755733" y="19491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755733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785805" y="196937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785805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815876" y="200986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815876" y="20233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845948" y="202336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845948" y="2036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876019" y="203685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876019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906091" y="2050355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906091" y="20975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936163" y="209759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936163" y="21178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966234" y="211783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966234" y="21718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996306" y="2171827"/>
              <a:ext cx="0" cy="28008"/>
            </a:xfrm>
            <a:custGeom>
              <a:avLst/>
              <a:pathLst>
                <a:path w="0" h="28008">
                  <a:moveTo>
                    <a:pt x="0" y="0"/>
                  </a:moveTo>
                  <a:lnTo>
                    <a:pt x="0" y="2800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996306" y="219983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026377" y="2199835"/>
              <a:ext cx="0" cy="35010"/>
            </a:xfrm>
            <a:custGeom>
              <a:avLst/>
              <a:pathLst>
                <a:path w="0" h="35010">
                  <a:moveTo>
                    <a:pt x="0" y="0"/>
                  </a:moveTo>
                  <a:lnTo>
                    <a:pt x="0" y="3501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026377" y="223484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056449" y="2234846"/>
              <a:ext cx="0" cy="42012"/>
            </a:xfrm>
            <a:custGeom>
              <a:avLst/>
              <a:pathLst>
                <a:path w="0" h="42012">
                  <a:moveTo>
                    <a:pt x="0" y="0"/>
                  </a:moveTo>
                  <a:lnTo>
                    <a:pt x="0" y="4201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3056449" y="22768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3086520" y="2276859"/>
              <a:ext cx="0" cy="7002"/>
            </a:xfrm>
            <a:custGeom>
              <a:avLst/>
              <a:pathLst>
                <a:path w="0" h="7002">
                  <a:moveTo>
                    <a:pt x="0" y="0"/>
                  </a:moveTo>
                  <a:lnTo>
                    <a:pt x="0" y="700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086520" y="22838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116592" y="2283861"/>
              <a:ext cx="0" cy="7002"/>
            </a:xfrm>
            <a:custGeom>
              <a:avLst/>
              <a:pathLst>
                <a:path w="0" h="7002">
                  <a:moveTo>
                    <a:pt x="0" y="0"/>
                  </a:moveTo>
                  <a:lnTo>
                    <a:pt x="0" y="700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116592" y="229086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3146663" y="2290863"/>
              <a:ext cx="0" cy="5251"/>
            </a:xfrm>
            <a:custGeom>
              <a:avLst/>
              <a:pathLst>
                <a:path w="0" h="5251">
                  <a:moveTo>
                    <a:pt x="0" y="0"/>
                  </a:moveTo>
                  <a:lnTo>
                    <a:pt x="0" y="525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146663" y="2296115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3206806" y="2296115"/>
              <a:ext cx="0" cy="5251"/>
            </a:xfrm>
            <a:custGeom>
              <a:avLst/>
              <a:pathLst>
                <a:path w="0" h="5251">
                  <a:moveTo>
                    <a:pt x="0" y="0"/>
                  </a:moveTo>
                  <a:lnTo>
                    <a:pt x="0" y="525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3206806" y="23013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3236878" y="230136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274589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274589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334732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334732" y="1355266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394875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394875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424947" y="136201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424947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455018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485090" y="14025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485090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515161" y="1416002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515161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545233" y="1463241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545233" y="15037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575304" y="150373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575304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605376" y="1564467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605376" y="16521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635447" y="1652197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635447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665519" y="172643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665519" y="17804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695590" y="1780417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695590" y="18411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725662" y="184115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725662" y="19153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755733" y="1915386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755733" y="19963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785805" y="1996367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2785805" y="2036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2815876" y="203685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2815876" y="20571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845948" y="205710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845948" y="20773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876019" y="207734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876019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906091" y="208409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906091" y="21043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936163" y="210434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936163" y="21448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966234" y="214483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966234" y="21785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2996306" y="2178575"/>
              <a:ext cx="0" cy="33264"/>
            </a:xfrm>
            <a:custGeom>
              <a:avLst/>
              <a:pathLst>
                <a:path w="0" h="33264">
                  <a:moveTo>
                    <a:pt x="0" y="0"/>
                  </a:moveTo>
                  <a:lnTo>
                    <a:pt x="0" y="332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2996306" y="221184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3026377" y="2211840"/>
              <a:ext cx="0" cy="35015"/>
            </a:xfrm>
            <a:custGeom>
              <a:avLst/>
              <a:pathLst>
                <a:path w="0" h="35015">
                  <a:moveTo>
                    <a:pt x="0" y="0"/>
                  </a:moveTo>
                  <a:lnTo>
                    <a:pt x="0" y="3501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3026377" y="22468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3056449" y="2246855"/>
              <a:ext cx="0" cy="7003"/>
            </a:xfrm>
            <a:custGeom>
              <a:avLst/>
              <a:pathLst>
                <a:path w="0" h="7003">
                  <a:moveTo>
                    <a:pt x="0" y="0"/>
                  </a:moveTo>
                  <a:lnTo>
                    <a:pt x="0" y="70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3056449" y="2253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3086520" y="2253858"/>
              <a:ext cx="0" cy="7003"/>
            </a:xfrm>
            <a:custGeom>
              <a:avLst/>
              <a:pathLst>
                <a:path w="0" h="7003">
                  <a:moveTo>
                    <a:pt x="0" y="0"/>
                  </a:moveTo>
                  <a:lnTo>
                    <a:pt x="0" y="70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3086520" y="22608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3116592" y="2260862"/>
              <a:ext cx="0" cy="21009"/>
            </a:xfrm>
            <a:custGeom>
              <a:avLst/>
              <a:pathLst>
                <a:path w="0" h="21009">
                  <a:moveTo>
                    <a:pt x="0" y="0"/>
                  </a:moveTo>
                  <a:lnTo>
                    <a:pt x="0" y="210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3116592" y="228187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3146663" y="2281871"/>
              <a:ext cx="0" cy="7003"/>
            </a:xfrm>
            <a:custGeom>
              <a:avLst/>
              <a:pathLst>
                <a:path w="0" h="7003">
                  <a:moveTo>
                    <a:pt x="0" y="0"/>
                  </a:moveTo>
                  <a:lnTo>
                    <a:pt x="0" y="70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3146663" y="2288874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3236878" y="228887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33473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334732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364804" y="134176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364804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394875" y="13890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394875" y="1422750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455018" y="142275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455018" y="142949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485090" y="142949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485090" y="14699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515161" y="146998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515161" y="15037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545233" y="1503731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545233" y="15779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575304" y="157796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575304" y="1618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605376" y="1618455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605376" y="169268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635447" y="169268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635447" y="176692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665519" y="1766920"/>
              <a:ext cx="0" cy="94478"/>
            </a:xfrm>
            <a:custGeom>
              <a:avLst/>
              <a:pathLst>
                <a:path w="0" h="94478">
                  <a:moveTo>
                    <a:pt x="0" y="0"/>
                  </a:moveTo>
                  <a:lnTo>
                    <a:pt x="0" y="9447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665519" y="18613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695590" y="186139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695590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2725662" y="1895141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2725662" y="19288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2755733" y="192888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2755733" y="19423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2785805" y="194238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2785805" y="19626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2815876" y="196262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2815876" y="19828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2845948" y="198287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845948" y="19896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876019" y="198961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876019" y="201661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906091" y="201661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906091" y="20301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936163" y="2030110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936163" y="207060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966234" y="207060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2966234" y="20975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2996306" y="2097594"/>
              <a:ext cx="0" cy="48944"/>
            </a:xfrm>
            <a:custGeom>
              <a:avLst/>
              <a:pathLst>
                <a:path w="0" h="48944">
                  <a:moveTo>
                    <a:pt x="0" y="0"/>
                  </a:moveTo>
                  <a:lnTo>
                    <a:pt x="0" y="4894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996306" y="214653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3026377" y="2146538"/>
              <a:ext cx="0" cy="20976"/>
            </a:xfrm>
            <a:custGeom>
              <a:avLst/>
              <a:pathLst>
                <a:path w="0" h="20976">
                  <a:moveTo>
                    <a:pt x="0" y="0"/>
                  </a:moveTo>
                  <a:lnTo>
                    <a:pt x="0" y="2097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026377" y="216751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056449" y="2167515"/>
              <a:ext cx="0" cy="13984"/>
            </a:xfrm>
            <a:custGeom>
              <a:avLst/>
              <a:pathLst>
                <a:path w="0" h="13984">
                  <a:moveTo>
                    <a:pt x="0" y="0"/>
                  </a:moveTo>
                  <a:lnTo>
                    <a:pt x="0" y="139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056449" y="21814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086520" y="2181499"/>
              <a:ext cx="0" cy="13984"/>
            </a:xfrm>
            <a:custGeom>
              <a:avLst/>
              <a:pathLst>
                <a:path w="0" h="13984">
                  <a:moveTo>
                    <a:pt x="0" y="0"/>
                  </a:moveTo>
                  <a:lnTo>
                    <a:pt x="0" y="139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086520" y="21954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116592" y="2195483"/>
              <a:ext cx="0" cy="6992"/>
            </a:xfrm>
            <a:custGeom>
              <a:avLst/>
              <a:pathLst>
                <a:path w="0" h="6992">
                  <a:moveTo>
                    <a:pt x="0" y="0"/>
                  </a:moveTo>
                  <a:lnTo>
                    <a:pt x="0" y="699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116592" y="2202475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236878" y="220247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1613016" y="1335020"/>
              <a:ext cx="601430" cy="0"/>
            </a:xfrm>
            <a:custGeom>
              <a:avLst/>
              <a:pathLst>
                <a:path w="601430" h="0">
                  <a:moveTo>
                    <a:pt x="0" y="0"/>
                  </a:moveTo>
                  <a:lnTo>
                    <a:pt x="60143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214446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214446" y="134176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274589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274589" y="1348517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364804" y="13485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2364804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394875" y="136201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394875" y="13687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424947" y="136876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424947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2455018" y="137551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485090" y="140250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2485090" y="142949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2515161" y="142949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515161" y="145649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2545233" y="145649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545233" y="14969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575304" y="1496983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575304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2605376" y="1564467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2605376" y="1618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2635447" y="1618455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2635447" y="16791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2665519" y="1679191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665519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695590" y="1726430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2695590" y="18074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2725662" y="1807411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725662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755733" y="185465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755733" y="18748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785805" y="18748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785805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815876" y="1895141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815876" y="19288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845948" y="192888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845948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876019" y="193563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876019" y="19423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906091" y="194238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906091" y="197612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936163" y="197612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936163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966234" y="200986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966234" y="201661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2996306" y="2016613"/>
              <a:ext cx="0" cy="26182"/>
            </a:xfrm>
            <a:custGeom>
              <a:avLst/>
              <a:pathLst>
                <a:path w="0" h="26182">
                  <a:moveTo>
                    <a:pt x="0" y="0"/>
                  </a:moveTo>
                  <a:lnTo>
                    <a:pt x="0" y="2618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2996306" y="20427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3026377" y="2042795"/>
              <a:ext cx="0" cy="12218"/>
            </a:xfrm>
            <a:custGeom>
              <a:avLst/>
              <a:pathLst>
                <a:path w="0" h="12218">
                  <a:moveTo>
                    <a:pt x="0" y="0"/>
                  </a:moveTo>
                  <a:lnTo>
                    <a:pt x="0" y="1221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3026377" y="205501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3056449" y="2055013"/>
              <a:ext cx="0" cy="20945"/>
            </a:xfrm>
            <a:custGeom>
              <a:avLst/>
              <a:pathLst>
                <a:path w="0" h="20945">
                  <a:moveTo>
                    <a:pt x="0" y="0"/>
                  </a:moveTo>
                  <a:lnTo>
                    <a:pt x="0" y="209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3056449" y="20759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3086520" y="2075959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3086520" y="20829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3116592" y="2082941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116592" y="2089923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3236878" y="208992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274589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274589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304661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304661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364804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364804" y="13687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394875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424947" y="138900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424947" y="143624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485090" y="1436247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485090" y="147673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515161" y="147673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2515161" y="149023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2545233" y="149023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2545233" y="15307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2575304" y="1530725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2575304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2605376" y="1584712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2605376" y="163870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2635447" y="1638700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2635447" y="16791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2665519" y="1679191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2665519" y="176692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2695590" y="1766920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2695590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2725662" y="181415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2725662" y="18411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2755733" y="184115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2755733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2785805" y="18546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2785805" y="188164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2845948" y="188164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845948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876019" y="189514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2876019" y="190863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2906091" y="190863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906091" y="19153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936163" y="191538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936163" y="19423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966234" y="194238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2966234" y="197612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2996306" y="1976122"/>
              <a:ext cx="0" cy="19187"/>
            </a:xfrm>
            <a:custGeom>
              <a:avLst/>
              <a:pathLst>
                <a:path w="0" h="19187">
                  <a:moveTo>
                    <a:pt x="0" y="0"/>
                  </a:moveTo>
                  <a:lnTo>
                    <a:pt x="0" y="191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2996306" y="19953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3026377" y="1995309"/>
              <a:ext cx="0" cy="40118"/>
            </a:xfrm>
            <a:custGeom>
              <a:avLst/>
              <a:pathLst>
                <a:path w="0" h="40118">
                  <a:moveTo>
                    <a:pt x="0" y="0"/>
                  </a:moveTo>
                  <a:lnTo>
                    <a:pt x="0" y="4011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3026377" y="2035428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3086520" y="2035428"/>
              <a:ext cx="0" cy="13954"/>
            </a:xfrm>
            <a:custGeom>
              <a:avLst/>
              <a:pathLst>
                <a:path w="0" h="13954">
                  <a:moveTo>
                    <a:pt x="0" y="0"/>
                  </a:moveTo>
                  <a:lnTo>
                    <a:pt x="0" y="1395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3086520" y="20493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3116592" y="2049383"/>
              <a:ext cx="0" cy="10465"/>
            </a:xfrm>
            <a:custGeom>
              <a:avLst/>
              <a:pathLst>
                <a:path w="0" h="10465">
                  <a:moveTo>
                    <a:pt x="0" y="0"/>
                  </a:moveTo>
                  <a:lnTo>
                    <a:pt x="0" y="1046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3116592" y="2059848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3236878" y="205984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2304661" y="134176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2364804" y="134176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2394875" y="137551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2394875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2424947" y="139575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2424947" y="14092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2455018" y="140925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2485090" y="144299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2485090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2515161" y="144974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2515161" y="14699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2545233" y="146998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2545233" y="15037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575304" y="1503731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2575304" y="15509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2605376" y="1550970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2605376" y="16117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2635447" y="1611706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2635447" y="165894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2665519" y="1658945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2665519" y="17129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2695590" y="171293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2695590" y="176692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2725662" y="176692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2725662" y="17939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2755733" y="179391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755733" y="18344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785805" y="183440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785805" y="18613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815876" y="186139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815876" y="18816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845948" y="188164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845948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876019" y="190188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2876019" y="192213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2906091" y="19221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2906091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2936163" y="193563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936163" y="19626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966234" y="196262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2966234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2996306" y="1969374"/>
              <a:ext cx="0" cy="40114"/>
            </a:xfrm>
            <a:custGeom>
              <a:avLst/>
              <a:pathLst>
                <a:path w="0" h="40114">
                  <a:moveTo>
                    <a:pt x="0" y="0"/>
                  </a:moveTo>
                  <a:lnTo>
                    <a:pt x="0" y="4011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996306" y="200948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3026377" y="2009488"/>
              <a:ext cx="0" cy="13952"/>
            </a:xfrm>
            <a:custGeom>
              <a:avLst/>
              <a:pathLst>
                <a:path w="0" h="13952">
                  <a:moveTo>
                    <a:pt x="0" y="0"/>
                  </a:moveTo>
                  <a:lnTo>
                    <a:pt x="0" y="1395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3026377" y="20234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3056449" y="2023441"/>
              <a:ext cx="0" cy="34882"/>
            </a:xfrm>
            <a:custGeom>
              <a:avLst/>
              <a:pathLst>
                <a:path w="0" h="34882">
                  <a:moveTo>
                    <a:pt x="0" y="0"/>
                  </a:moveTo>
                  <a:lnTo>
                    <a:pt x="0" y="3488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3056449" y="205832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3086520" y="2058323"/>
              <a:ext cx="0" cy="20929"/>
            </a:xfrm>
            <a:custGeom>
              <a:avLst/>
              <a:pathLst>
                <a:path w="0" h="20929">
                  <a:moveTo>
                    <a:pt x="0" y="0"/>
                  </a:moveTo>
                  <a:lnTo>
                    <a:pt x="0" y="209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3086520" y="20792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3116592" y="2079252"/>
              <a:ext cx="0" cy="6976"/>
            </a:xfrm>
            <a:custGeom>
              <a:avLst/>
              <a:pathLst>
                <a:path w="0" h="6976">
                  <a:moveTo>
                    <a:pt x="0" y="0"/>
                  </a:moveTo>
                  <a:lnTo>
                    <a:pt x="0" y="697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3116592" y="208622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3146663" y="2086229"/>
              <a:ext cx="0" cy="6976"/>
            </a:xfrm>
            <a:custGeom>
              <a:avLst/>
              <a:pathLst>
                <a:path w="0" h="6976">
                  <a:moveTo>
                    <a:pt x="0" y="0"/>
                  </a:moveTo>
                  <a:lnTo>
                    <a:pt x="0" y="697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3146663" y="2093205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3206806" y="2093205"/>
              <a:ext cx="0" cy="13952"/>
            </a:xfrm>
            <a:custGeom>
              <a:avLst/>
              <a:pathLst>
                <a:path w="0" h="13952">
                  <a:moveTo>
                    <a:pt x="0" y="0"/>
                  </a:moveTo>
                  <a:lnTo>
                    <a:pt x="0" y="1395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3206806" y="21071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3236878" y="210715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233473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2334732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2364804" y="134176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2424947" y="1395756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2485090" y="13957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2485090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2515161" y="14227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2515161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2545233" y="1436247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2545233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2575304" y="1510480"/>
              <a:ext cx="0" cy="94478"/>
            </a:xfrm>
            <a:custGeom>
              <a:avLst/>
              <a:pathLst>
                <a:path w="0" h="94478">
                  <a:moveTo>
                    <a:pt x="0" y="0"/>
                  </a:moveTo>
                  <a:lnTo>
                    <a:pt x="0" y="9447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2575304" y="16049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2605376" y="160495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2605376" y="1618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2635447" y="1618455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2635447" y="169268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665519" y="1692688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665519" y="17736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695590" y="177366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695590" y="18074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2725662" y="1807411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2725662" y="18411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2755733" y="1841153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2755733" y="18681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2785805" y="186814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2785805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2815876" y="190188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2815876" y="19288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2845948" y="192888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2845948" y="19626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2876019" y="196262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2876019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2906091" y="196937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2906091" y="19828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2936163" y="198287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2936163" y="19963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2966234" y="199636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2966234" y="20233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2996306" y="2023361"/>
              <a:ext cx="0" cy="19202"/>
            </a:xfrm>
            <a:custGeom>
              <a:avLst/>
              <a:pathLst>
                <a:path w="0" h="19202">
                  <a:moveTo>
                    <a:pt x="0" y="0"/>
                  </a:moveTo>
                  <a:lnTo>
                    <a:pt x="0" y="1920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2996306" y="20425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3026377" y="2042564"/>
              <a:ext cx="0" cy="26185"/>
            </a:xfrm>
            <a:custGeom>
              <a:avLst/>
              <a:pathLst>
                <a:path w="0" h="26185">
                  <a:moveTo>
                    <a:pt x="0" y="0"/>
                  </a:moveTo>
                  <a:lnTo>
                    <a:pt x="0" y="2618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3026377" y="20687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3056449" y="2068749"/>
              <a:ext cx="0" cy="20948"/>
            </a:xfrm>
            <a:custGeom>
              <a:avLst/>
              <a:pathLst>
                <a:path w="0" h="20948">
                  <a:moveTo>
                    <a:pt x="0" y="0"/>
                  </a:moveTo>
                  <a:lnTo>
                    <a:pt x="0" y="209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3056449" y="2089697"/>
              <a:ext cx="180429" cy="0"/>
            </a:xfrm>
            <a:custGeom>
              <a:avLst/>
              <a:pathLst>
                <a:path w="180429" h="0">
                  <a:moveTo>
                    <a:pt x="0" y="0"/>
                  </a:moveTo>
                  <a:lnTo>
                    <a:pt x="180429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3236878" y="208969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2334732" y="134176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2334732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2364804" y="135526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2364804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2394875" y="13822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2424947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2455018" y="139575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2455018" y="14092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2485090" y="140925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2485090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2515161" y="14227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2515161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2545233" y="143624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2545233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2575304" y="1449744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2575304" y="15037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2605376" y="150373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2605376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2635447" y="155771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2635447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2665519" y="1598209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2665519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2695590" y="1665694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2695590" y="17129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2725662" y="171293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2725662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2755733" y="172643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2755733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2785805" y="174667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2785805" y="17736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2815876" y="177366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2815876" y="17939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2845948" y="179391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2845948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2876019" y="18141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2876019" y="18344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2906091" y="18344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2906091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2936163" y="184790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2936163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2966234" y="18546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2966234" y="18681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2996306" y="1868147"/>
              <a:ext cx="0" cy="13930"/>
            </a:xfrm>
            <a:custGeom>
              <a:avLst/>
              <a:pathLst>
                <a:path w="0" h="13930">
                  <a:moveTo>
                    <a:pt x="0" y="0"/>
                  </a:moveTo>
                  <a:lnTo>
                    <a:pt x="0" y="1393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2996306" y="18820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3026377" y="1882078"/>
              <a:ext cx="0" cy="27861"/>
            </a:xfrm>
            <a:custGeom>
              <a:avLst/>
              <a:pathLst>
                <a:path w="0" h="27861">
                  <a:moveTo>
                    <a:pt x="0" y="0"/>
                  </a:moveTo>
                  <a:lnTo>
                    <a:pt x="0" y="2786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3026377" y="190994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3056449" y="1909940"/>
              <a:ext cx="0" cy="10448"/>
            </a:xfrm>
            <a:custGeom>
              <a:avLst/>
              <a:pathLst>
                <a:path w="0" h="10448">
                  <a:moveTo>
                    <a:pt x="0" y="0"/>
                  </a:moveTo>
                  <a:lnTo>
                    <a:pt x="0" y="104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3056449" y="1920388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3116592" y="1920388"/>
              <a:ext cx="0" cy="13930"/>
            </a:xfrm>
            <a:custGeom>
              <a:avLst/>
              <a:pathLst>
                <a:path w="0" h="13930">
                  <a:moveTo>
                    <a:pt x="0" y="0"/>
                  </a:moveTo>
                  <a:lnTo>
                    <a:pt x="0" y="1393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3116592" y="1934319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3236878" y="193431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1613016" y="1335020"/>
              <a:ext cx="781859" cy="0"/>
            </a:xfrm>
            <a:custGeom>
              <a:avLst/>
              <a:pathLst>
                <a:path w="781859" h="0">
                  <a:moveTo>
                    <a:pt x="0" y="0"/>
                  </a:moveTo>
                  <a:lnTo>
                    <a:pt x="781859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2394875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2394875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2424947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2424947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2455018" y="13552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2455018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2485090" y="137551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2485090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2515161" y="140250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2515161" y="142949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2545233" y="142949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2545233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2575304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2575304" y="14699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2605376" y="146998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2605376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2635447" y="151048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2635447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2665519" y="1564467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2665519" y="16319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2695590" y="163195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2695590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2725662" y="16724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2725662" y="1692688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2785805" y="169268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2785805" y="17331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2815876" y="173317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2815876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2845948" y="174667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2845948" y="176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2876019" y="176017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2876019" y="17804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2906091" y="17804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2906091" y="17939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2936163" y="17939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2936163" y="18074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2966234" y="180741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2966234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2996306" y="1814159"/>
              <a:ext cx="0" cy="6959"/>
            </a:xfrm>
            <a:custGeom>
              <a:avLst/>
              <a:pathLst>
                <a:path w="0" h="6959">
                  <a:moveTo>
                    <a:pt x="0" y="0"/>
                  </a:moveTo>
                  <a:lnTo>
                    <a:pt x="0" y="695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2996306" y="18211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3026377" y="1821119"/>
              <a:ext cx="0" cy="20879"/>
            </a:xfrm>
            <a:custGeom>
              <a:avLst/>
              <a:pathLst>
                <a:path w="0" h="20879">
                  <a:moveTo>
                    <a:pt x="0" y="0"/>
                  </a:moveTo>
                  <a:lnTo>
                    <a:pt x="0" y="2087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3026377" y="18419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3056449" y="1841999"/>
              <a:ext cx="0" cy="5219"/>
            </a:xfrm>
            <a:custGeom>
              <a:avLst/>
              <a:pathLst>
                <a:path w="0" h="5219">
                  <a:moveTo>
                    <a:pt x="0" y="0"/>
                  </a:moveTo>
                  <a:lnTo>
                    <a:pt x="0" y="521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3056449" y="184721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3116592" y="1847219"/>
              <a:ext cx="0" cy="13919"/>
            </a:xfrm>
            <a:custGeom>
              <a:avLst/>
              <a:pathLst>
                <a:path w="0" h="13919">
                  <a:moveTo>
                    <a:pt x="0" y="0"/>
                  </a:moveTo>
                  <a:lnTo>
                    <a:pt x="0" y="1391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3116592" y="18611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3146663" y="1861139"/>
              <a:ext cx="0" cy="6959"/>
            </a:xfrm>
            <a:custGeom>
              <a:avLst/>
              <a:pathLst>
                <a:path w="0" h="6959">
                  <a:moveTo>
                    <a:pt x="0" y="0"/>
                  </a:moveTo>
                  <a:lnTo>
                    <a:pt x="0" y="695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3146663" y="1868099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3236878" y="18680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1613016" y="1335020"/>
              <a:ext cx="751787" cy="0"/>
            </a:xfrm>
            <a:custGeom>
              <a:avLst/>
              <a:pathLst>
                <a:path w="751787" h="0">
                  <a:moveTo>
                    <a:pt x="0" y="0"/>
                  </a:moveTo>
                  <a:lnTo>
                    <a:pt x="751787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2364804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2364804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2424947" y="13485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2424947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2455018" y="13620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2455018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2485090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2485090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2515161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2515161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2545233" y="140250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2545233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2575304" y="143624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2575304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2605376" y="146324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2605376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2635447" y="15172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2635447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2665519" y="153747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2665519" y="15779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2695590" y="157796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2695590" y="1618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2725662" y="161845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2725662" y="16521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2755733" y="165219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2755733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2785805" y="166569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2785805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2815876" y="167244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2815876" y="1699436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2876019" y="169943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2876019" y="170618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2936163" y="170618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2936163" y="17196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2966234" y="171968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2966234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2996306" y="1746675"/>
              <a:ext cx="0" cy="13907"/>
            </a:xfrm>
            <a:custGeom>
              <a:avLst/>
              <a:pathLst>
                <a:path w="0" h="13907">
                  <a:moveTo>
                    <a:pt x="0" y="0"/>
                  </a:moveTo>
                  <a:lnTo>
                    <a:pt x="0" y="1390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2996306" y="176058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3026377" y="1760582"/>
              <a:ext cx="0" cy="34767"/>
            </a:xfrm>
            <a:custGeom>
              <a:avLst/>
              <a:pathLst>
                <a:path w="0" h="34767">
                  <a:moveTo>
                    <a:pt x="0" y="0"/>
                  </a:moveTo>
                  <a:lnTo>
                    <a:pt x="0" y="3476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3026377" y="17953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3056449" y="1795350"/>
              <a:ext cx="0" cy="48674"/>
            </a:xfrm>
            <a:custGeom>
              <a:avLst/>
              <a:pathLst>
                <a:path w="0" h="48674">
                  <a:moveTo>
                    <a:pt x="0" y="0"/>
                  </a:moveTo>
                  <a:lnTo>
                    <a:pt x="0" y="4867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3056449" y="1844025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3116592" y="1844025"/>
              <a:ext cx="0" cy="13907"/>
            </a:xfrm>
            <a:custGeom>
              <a:avLst/>
              <a:pathLst>
                <a:path w="0" h="13907">
                  <a:moveTo>
                    <a:pt x="0" y="0"/>
                  </a:moveTo>
                  <a:lnTo>
                    <a:pt x="0" y="1390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3116592" y="185793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3146663" y="1857932"/>
              <a:ext cx="0" cy="12168"/>
            </a:xfrm>
            <a:custGeom>
              <a:avLst/>
              <a:pathLst>
                <a:path w="0" h="12168">
                  <a:moveTo>
                    <a:pt x="0" y="0"/>
                  </a:moveTo>
                  <a:lnTo>
                    <a:pt x="0" y="1216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3146663" y="1870101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3236878" y="18701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2334732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2364804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2364804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2394875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2394875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2424947" y="136201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2424947" y="13687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2455018" y="136876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2455018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2485090" y="13822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2485090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2515161" y="14025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2515161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2545233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2545233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2575304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2575304" y="14699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2605376" y="146998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2605376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2635447" y="148348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2635447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2665519" y="151048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2665519" y="154422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2695590" y="154422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2695590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2725662" y="155771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2725662" y="15914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2755733" y="1591461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2755733" y="16319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2785805" y="163195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2785805" y="16521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2815876" y="165219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2815876" y="165894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2845948" y="165894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2845948" y="1679191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2906091" y="167919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2906091" y="169943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2936163" y="169943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2936163" y="17196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2966234" y="171968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2966234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2996306" y="1746675"/>
              <a:ext cx="0" cy="5215"/>
            </a:xfrm>
            <a:custGeom>
              <a:avLst/>
              <a:pathLst>
                <a:path w="0" h="5215">
                  <a:moveTo>
                    <a:pt x="0" y="0"/>
                  </a:moveTo>
                  <a:lnTo>
                    <a:pt x="0" y="521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2996306" y="175189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3026377" y="1751890"/>
              <a:ext cx="0" cy="33029"/>
            </a:xfrm>
            <a:custGeom>
              <a:avLst/>
              <a:pathLst>
                <a:path w="0" h="33029">
                  <a:moveTo>
                    <a:pt x="0" y="0"/>
                  </a:moveTo>
                  <a:lnTo>
                    <a:pt x="0" y="3302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3026377" y="178492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3056449" y="1784920"/>
              <a:ext cx="0" cy="20860"/>
            </a:xfrm>
            <a:custGeom>
              <a:avLst/>
              <a:pathLst>
                <a:path w="0" h="20860">
                  <a:moveTo>
                    <a:pt x="0" y="0"/>
                  </a:moveTo>
                  <a:lnTo>
                    <a:pt x="0" y="2086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3056449" y="18057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3086520" y="1805780"/>
              <a:ext cx="0" cy="20860"/>
            </a:xfrm>
            <a:custGeom>
              <a:avLst/>
              <a:pathLst>
                <a:path w="0" h="20860">
                  <a:moveTo>
                    <a:pt x="0" y="0"/>
                  </a:moveTo>
                  <a:lnTo>
                    <a:pt x="0" y="2086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3086520" y="1826641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3146663" y="1826641"/>
              <a:ext cx="0" cy="27814"/>
            </a:xfrm>
            <a:custGeom>
              <a:avLst/>
              <a:pathLst>
                <a:path w="0" h="27814">
                  <a:moveTo>
                    <a:pt x="0" y="0"/>
                  </a:moveTo>
                  <a:lnTo>
                    <a:pt x="0" y="2781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3146663" y="1854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3176735" y="1854455"/>
              <a:ext cx="0" cy="6953"/>
            </a:xfrm>
            <a:custGeom>
              <a:avLst/>
              <a:pathLst>
                <a:path w="0" h="6953">
                  <a:moveTo>
                    <a:pt x="0" y="0"/>
                  </a:moveTo>
                  <a:lnTo>
                    <a:pt x="0" y="695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3176735" y="186140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3236878" y="186140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tx721"/>
            <p:cNvSpPr/>
            <p:nvPr/>
          </p:nvSpPr>
          <p:spPr>
            <a:xfrm>
              <a:off x="3371658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723" name="tx722"/>
            <p:cNvSpPr/>
            <p:nvPr/>
          </p:nvSpPr>
          <p:spPr>
            <a:xfrm>
              <a:off x="3371658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724" name="tx723"/>
            <p:cNvSpPr/>
            <p:nvPr/>
          </p:nvSpPr>
          <p:spPr>
            <a:xfrm>
              <a:off x="3371658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725" name="pl724"/>
            <p:cNvSpPr/>
            <p:nvPr/>
          </p:nvSpPr>
          <p:spPr>
            <a:xfrm>
              <a:off x="2931125" y="2016613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2966234" y="1981503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2931125" y="186814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2966234" y="183303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2931125" y="217857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2966234" y="214346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2931125" y="1976122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2966234" y="1941013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2931125" y="1814159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2966234" y="1779050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2931125" y="217182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5"/>
            <p:cNvSpPr/>
            <p:nvPr/>
          </p:nvSpPr>
          <p:spPr>
            <a:xfrm>
              <a:off x="2966234" y="213671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6"/>
            <p:cNvSpPr/>
            <p:nvPr/>
          </p:nvSpPr>
          <p:spPr>
            <a:xfrm>
              <a:off x="2931125" y="196937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7"/>
            <p:cNvSpPr/>
            <p:nvPr/>
          </p:nvSpPr>
          <p:spPr>
            <a:xfrm>
              <a:off x="2966234" y="193426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8"/>
            <p:cNvSpPr/>
            <p:nvPr/>
          </p:nvSpPr>
          <p:spPr>
            <a:xfrm>
              <a:off x="2931125" y="174667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2966234" y="171156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2931125" y="217857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2966234" y="214346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2931125" y="2023361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2966234" y="1988252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2931125" y="174667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2966234" y="171156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2931125" y="209759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2966234" y="206248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rc748"/>
            <p:cNvSpPr/>
            <p:nvPr/>
          </p:nvSpPr>
          <p:spPr>
            <a:xfrm>
              <a:off x="3387660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3387660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3387660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3387660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3387660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3387660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3387660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3387660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3387660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3387660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3387660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3387660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3387660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340871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2"/>
            <p:cNvSpPr/>
            <p:nvPr/>
          </p:nvSpPr>
          <p:spPr>
            <a:xfrm>
              <a:off x="352899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364928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376956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388985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401014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413042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425071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437099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449128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461157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47318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485214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497242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509271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515285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3387660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3387660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3387660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3387660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3387660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3387660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3387660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3387660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3387660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3387660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3387660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346885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358913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370942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382971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394999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407028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419056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5"/>
            <p:cNvSpPr/>
            <p:nvPr/>
          </p:nvSpPr>
          <p:spPr>
            <a:xfrm>
              <a:off x="431085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6"/>
            <p:cNvSpPr/>
            <p:nvPr/>
          </p:nvSpPr>
          <p:spPr>
            <a:xfrm>
              <a:off x="443114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7"/>
            <p:cNvSpPr/>
            <p:nvPr/>
          </p:nvSpPr>
          <p:spPr>
            <a:xfrm>
              <a:off x="455142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8"/>
            <p:cNvSpPr/>
            <p:nvPr/>
          </p:nvSpPr>
          <p:spPr>
            <a:xfrm>
              <a:off x="467171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799"/>
            <p:cNvSpPr/>
            <p:nvPr/>
          </p:nvSpPr>
          <p:spPr>
            <a:xfrm>
              <a:off x="479199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0"/>
            <p:cNvSpPr/>
            <p:nvPr/>
          </p:nvSpPr>
          <p:spPr>
            <a:xfrm>
              <a:off x="491228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1"/>
            <p:cNvSpPr/>
            <p:nvPr/>
          </p:nvSpPr>
          <p:spPr>
            <a:xfrm>
              <a:off x="503257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3483889" y="1335020"/>
              <a:ext cx="1593790" cy="954628"/>
            </a:xfrm>
            <a:custGeom>
              <a:avLst/>
              <a:pathLst>
                <a:path w="1593790" h="954628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2"/>
                  </a:lnTo>
                  <a:lnTo>
                    <a:pt x="360858" y="2"/>
                  </a:lnTo>
                  <a:lnTo>
                    <a:pt x="360858" y="4"/>
                  </a:lnTo>
                  <a:lnTo>
                    <a:pt x="390929" y="4"/>
                  </a:lnTo>
                  <a:lnTo>
                    <a:pt x="390929" y="9"/>
                  </a:lnTo>
                  <a:lnTo>
                    <a:pt x="421001" y="9"/>
                  </a:lnTo>
                  <a:lnTo>
                    <a:pt x="421001" y="19"/>
                  </a:lnTo>
                  <a:lnTo>
                    <a:pt x="451072" y="19"/>
                  </a:lnTo>
                  <a:lnTo>
                    <a:pt x="451072" y="42"/>
                  </a:lnTo>
                  <a:lnTo>
                    <a:pt x="481144" y="42"/>
                  </a:lnTo>
                  <a:lnTo>
                    <a:pt x="481144" y="88"/>
                  </a:lnTo>
                  <a:lnTo>
                    <a:pt x="511215" y="88"/>
                  </a:lnTo>
                  <a:lnTo>
                    <a:pt x="511215" y="187"/>
                  </a:lnTo>
                  <a:lnTo>
                    <a:pt x="541287" y="187"/>
                  </a:lnTo>
                  <a:lnTo>
                    <a:pt x="541287" y="394"/>
                  </a:lnTo>
                  <a:lnTo>
                    <a:pt x="571358" y="394"/>
                  </a:lnTo>
                  <a:lnTo>
                    <a:pt x="571358" y="829"/>
                  </a:lnTo>
                  <a:lnTo>
                    <a:pt x="601430" y="829"/>
                  </a:lnTo>
                  <a:lnTo>
                    <a:pt x="601430" y="1731"/>
                  </a:lnTo>
                  <a:lnTo>
                    <a:pt x="631501" y="1731"/>
                  </a:lnTo>
                  <a:lnTo>
                    <a:pt x="631501" y="3579"/>
                  </a:lnTo>
                  <a:lnTo>
                    <a:pt x="661573" y="3579"/>
                  </a:lnTo>
                  <a:lnTo>
                    <a:pt x="661573" y="7143"/>
                  </a:lnTo>
                  <a:lnTo>
                    <a:pt x="691644" y="7143"/>
                  </a:lnTo>
                  <a:lnTo>
                    <a:pt x="691644" y="13877"/>
                  </a:lnTo>
                  <a:lnTo>
                    <a:pt x="721716" y="13877"/>
                  </a:lnTo>
                  <a:lnTo>
                    <a:pt x="721716" y="25419"/>
                  </a:lnTo>
                  <a:lnTo>
                    <a:pt x="751787" y="25419"/>
                  </a:lnTo>
                  <a:lnTo>
                    <a:pt x="751787" y="43038"/>
                  </a:lnTo>
                  <a:lnTo>
                    <a:pt x="781859" y="43038"/>
                  </a:lnTo>
                  <a:lnTo>
                    <a:pt x="781859" y="62673"/>
                  </a:lnTo>
                  <a:lnTo>
                    <a:pt x="811930" y="62673"/>
                  </a:lnTo>
                  <a:lnTo>
                    <a:pt x="811930" y="83891"/>
                  </a:lnTo>
                  <a:lnTo>
                    <a:pt x="842002" y="83891"/>
                  </a:lnTo>
                  <a:lnTo>
                    <a:pt x="842002" y="106130"/>
                  </a:lnTo>
                  <a:lnTo>
                    <a:pt x="872073" y="106130"/>
                  </a:lnTo>
                  <a:lnTo>
                    <a:pt x="872073" y="134167"/>
                  </a:lnTo>
                  <a:lnTo>
                    <a:pt x="902145" y="134167"/>
                  </a:lnTo>
                  <a:lnTo>
                    <a:pt x="902145" y="171873"/>
                  </a:lnTo>
                  <a:lnTo>
                    <a:pt x="932216" y="171873"/>
                  </a:lnTo>
                  <a:lnTo>
                    <a:pt x="932216" y="219916"/>
                  </a:lnTo>
                  <a:lnTo>
                    <a:pt x="962288" y="219916"/>
                  </a:lnTo>
                  <a:lnTo>
                    <a:pt x="962288" y="279451"/>
                  </a:lnTo>
                  <a:lnTo>
                    <a:pt x="992359" y="279451"/>
                  </a:lnTo>
                  <a:lnTo>
                    <a:pt x="992359" y="346872"/>
                  </a:lnTo>
                  <a:lnTo>
                    <a:pt x="1022431" y="346872"/>
                  </a:lnTo>
                  <a:lnTo>
                    <a:pt x="1022431" y="420448"/>
                  </a:lnTo>
                  <a:lnTo>
                    <a:pt x="1052502" y="420448"/>
                  </a:lnTo>
                  <a:lnTo>
                    <a:pt x="1052502" y="497095"/>
                  </a:lnTo>
                  <a:lnTo>
                    <a:pt x="1082574" y="497095"/>
                  </a:lnTo>
                  <a:lnTo>
                    <a:pt x="1082574" y="560899"/>
                  </a:lnTo>
                  <a:lnTo>
                    <a:pt x="1112645" y="560899"/>
                  </a:lnTo>
                  <a:lnTo>
                    <a:pt x="1112645" y="608626"/>
                  </a:lnTo>
                  <a:lnTo>
                    <a:pt x="1142717" y="608626"/>
                  </a:lnTo>
                  <a:lnTo>
                    <a:pt x="1142717" y="647101"/>
                  </a:lnTo>
                  <a:lnTo>
                    <a:pt x="1172788" y="647101"/>
                  </a:lnTo>
                  <a:lnTo>
                    <a:pt x="1172788" y="678046"/>
                  </a:lnTo>
                  <a:lnTo>
                    <a:pt x="1202860" y="678046"/>
                  </a:lnTo>
                  <a:lnTo>
                    <a:pt x="1202860" y="700901"/>
                  </a:lnTo>
                  <a:lnTo>
                    <a:pt x="1232931" y="700901"/>
                  </a:lnTo>
                  <a:lnTo>
                    <a:pt x="1232931" y="720020"/>
                  </a:lnTo>
                  <a:lnTo>
                    <a:pt x="1263003" y="720020"/>
                  </a:lnTo>
                  <a:lnTo>
                    <a:pt x="1263003" y="739774"/>
                  </a:lnTo>
                  <a:lnTo>
                    <a:pt x="1293075" y="739774"/>
                  </a:lnTo>
                  <a:lnTo>
                    <a:pt x="1293075" y="762844"/>
                  </a:lnTo>
                  <a:lnTo>
                    <a:pt x="1323146" y="762844"/>
                  </a:lnTo>
                  <a:lnTo>
                    <a:pt x="1323146" y="792027"/>
                  </a:lnTo>
                  <a:lnTo>
                    <a:pt x="1353218" y="792027"/>
                  </a:lnTo>
                  <a:lnTo>
                    <a:pt x="1353218" y="824904"/>
                  </a:lnTo>
                  <a:lnTo>
                    <a:pt x="1383289" y="824904"/>
                  </a:lnTo>
                  <a:lnTo>
                    <a:pt x="1383289" y="860535"/>
                  </a:lnTo>
                  <a:lnTo>
                    <a:pt x="1413361" y="860535"/>
                  </a:lnTo>
                  <a:lnTo>
                    <a:pt x="1413361" y="892227"/>
                  </a:lnTo>
                  <a:lnTo>
                    <a:pt x="1443432" y="892227"/>
                  </a:lnTo>
                  <a:lnTo>
                    <a:pt x="1443432" y="917460"/>
                  </a:lnTo>
                  <a:lnTo>
                    <a:pt x="1473504" y="917460"/>
                  </a:lnTo>
                  <a:lnTo>
                    <a:pt x="1473504" y="932949"/>
                  </a:lnTo>
                  <a:lnTo>
                    <a:pt x="1503575" y="932949"/>
                  </a:lnTo>
                  <a:lnTo>
                    <a:pt x="1503575" y="942370"/>
                  </a:lnTo>
                  <a:lnTo>
                    <a:pt x="1533647" y="942370"/>
                  </a:lnTo>
                  <a:lnTo>
                    <a:pt x="1533647" y="948048"/>
                  </a:lnTo>
                  <a:lnTo>
                    <a:pt x="1563718" y="948048"/>
                  </a:lnTo>
                  <a:lnTo>
                    <a:pt x="1563718" y="951906"/>
                  </a:lnTo>
                  <a:lnTo>
                    <a:pt x="1593790" y="951906"/>
                  </a:lnTo>
                  <a:lnTo>
                    <a:pt x="1593790" y="954628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3483889" y="1335020"/>
              <a:ext cx="1593790" cy="753499"/>
            </a:xfrm>
            <a:custGeom>
              <a:avLst/>
              <a:pathLst>
                <a:path w="1593790" h="753499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1"/>
                  </a:lnTo>
                  <a:lnTo>
                    <a:pt x="360858" y="1"/>
                  </a:lnTo>
                  <a:lnTo>
                    <a:pt x="360858" y="3"/>
                  </a:lnTo>
                  <a:lnTo>
                    <a:pt x="390929" y="3"/>
                  </a:lnTo>
                  <a:lnTo>
                    <a:pt x="390929" y="7"/>
                  </a:lnTo>
                  <a:lnTo>
                    <a:pt x="421001" y="7"/>
                  </a:lnTo>
                  <a:lnTo>
                    <a:pt x="421001" y="14"/>
                  </a:lnTo>
                  <a:lnTo>
                    <a:pt x="451072" y="14"/>
                  </a:lnTo>
                  <a:lnTo>
                    <a:pt x="451072" y="31"/>
                  </a:lnTo>
                  <a:lnTo>
                    <a:pt x="481144" y="31"/>
                  </a:lnTo>
                  <a:lnTo>
                    <a:pt x="481144" y="66"/>
                  </a:lnTo>
                  <a:lnTo>
                    <a:pt x="511215" y="66"/>
                  </a:lnTo>
                  <a:lnTo>
                    <a:pt x="511215" y="140"/>
                  </a:lnTo>
                  <a:lnTo>
                    <a:pt x="541287" y="140"/>
                  </a:lnTo>
                  <a:lnTo>
                    <a:pt x="541287" y="296"/>
                  </a:lnTo>
                  <a:lnTo>
                    <a:pt x="571358" y="296"/>
                  </a:lnTo>
                  <a:lnTo>
                    <a:pt x="571358" y="622"/>
                  </a:lnTo>
                  <a:lnTo>
                    <a:pt x="601430" y="622"/>
                  </a:lnTo>
                  <a:lnTo>
                    <a:pt x="601430" y="1298"/>
                  </a:lnTo>
                  <a:lnTo>
                    <a:pt x="631501" y="1298"/>
                  </a:lnTo>
                  <a:lnTo>
                    <a:pt x="631501" y="2685"/>
                  </a:lnTo>
                  <a:lnTo>
                    <a:pt x="661573" y="2685"/>
                  </a:lnTo>
                  <a:lnTo>
                    <a:pt x="661573" y="5359"/>
                  </a:lnTo>
                  <a:lnTo>
                    <a:pt x="691644" y="5359"/>
                  </a:lnTo>
                  <a:lnTo>
                    <a:pt x="691644" y="10414"/>
                  </a:lnTo>
                  <a:lnTo>
                    <a:pt x="721716" y="10414"/>
                  </a:lnTo>
                  <a:lnTo>
                    <a:pt x="721716" y="19087"/>
                  </a:lnTo>
                  <a:lnTo>
                    <a:pt x="751787" y="19087"/>
                  </a:lnTo>
                  <a:lnTo>
                    <a:pt x="751787" y="32343"/>
                  </a:lnTo>
                  <a:lnTo>
                    <a:pt x="781859" y="32343"/>
                  </a:lnTo>
                  <a:lnTo>
                    <a:pt x="781859" y="47142"/>
                  </a:lnTo>
                  <a:lnTo>
                    <a:pt x="811930" y="47142"/>
                  </a:lnTo>
                  <a:lnTo>
                    <a:pt x="811930" y="63166"/>
                  </a:lnTo>
                  <a:lnTo>
                    <a:pt x="842002" y="63166"/>
                  </a:lnTo>
                  <a:lnTo>
                    <a:pt x="842002" y="79995"/>
                  </a:lnTo>
                  <a:lnTo>
                    <a:pt x="872073" y="79995"/>
                  </a:lnTo>
                  <a:lnTo>
                    <a:pt x="872073" y="101264"/>
                  </a:lnTo>
                  <a:lnTo>
                    <a:pt x="902145" y="101264"/>
                  </a:lnTo>
                  <a:lnTo>
                    <a:pt x="902145" y="129959"/>
                  </a:lnTo>
                  <a:lnTo>
                    <a:pt x="932216" y="129959"/>
                  </a:lnTo>
                  <a:lnTo>
                    <a:pt x="932216" y="166676"/>
                  </a:lnTo>
                  <a:lnTo>
                    <a:pt x="962288" y="166676"/>
                  </a:lnTo>
                  <a:lnTo>
                    <a:pt x="962288" y="212425"/>
                  </a:lnTo>
                  <a:lnTo>
                    <a:pt x="992359" y="212425"/>
                  </a:lnTo>
                  <a:lnTo>
                    <a:pt x="992359" y="264574"/>
                  </a:lnTo>
                  <a:lnTo>
                    <a:pt x="1022431" y="264574"/>
                  </a:lnTo>
                  <a:lnTo>
                    <a:pt x="1022431" y="321913"/>
                  </a:lnTo>
                  <a:lnTo>
                    <a:pt x="1052502" y="321913"/>
                  </a:lnTo>
                  <a:lnTo>
                    <a:pt x="1052502" y="382139"/>
                  </a:lnTo>
                  <a:lnTo>
                    <a:pt x="1082574" y="382139"/>
                  </a:lnTo>
                  <a:lnTo>
                    <a:pt x="1082574" y="432675"/>
                  </a:lnTo>
                  <a:lnTo>
                    <a:pt x="1112645" y="432675"/>
                  </a:lnTo>
                  <a:lnTo>
                    <a:pt x="1112645" y="470723"/>
                  </a:lnTo>
                  <a:lnTo>
                    <a:pt x="1142717" y="470723"/>
                  </a:lnTo>
                  <a:lnTo>
                    <a:pt x="1142717" y="501554"/>
                  </a:lnTo>
                  <a:lnTo>
                    <a:pt x="1172788" y="501554"/>
                  </a:lnTo>
                  <a:lnTo>
                    <a:pt x="1172788" y="526456"/>
                  </a:lnTo>
                  <a:lnTo>
                    <a:pt x="1202860" y="526456"/>
                  </a:lnTo>
                  <a:lnTo>
                    <a:pt x="1202860" y="544909"/>
                  </a:lnTo>
                  <a:lnTo>
                    <a:pt x="1232931" y="544909"/>
                  </a:lnTo>
                  <a:lnTo>
                    <a:pt x="1232931" y="560386"/>
                  </a:lnTo>
                  <a:lnTo>
                    <a:pt x="1263003" y="560386"/>
                  </a:lnTo>
                  <a:lnTo>
                    <a:pt x="1263003" y="576416"/>
                  </a:lnTo>
                  <a:lnTo>
                    <a:pt x="1293075" y="576416"/>
                  </a:lnTo>
                  <a:lnTo>
                    <a:pt x="1293075" y="595189"/>
                  </a:lnTo>
                  <a:lnTo>
                    <a:pt x="1323146" y="595189"/>
                  </a:lnTo>
                  <a:lnTo>
                    <a:pt x="1323146" y="619016"/>
                  </a:lnTo>
                  <a:lnTo>
                    <a:pt x="1353218" y="619016"/>
                  </a:lnTo>
                  <a:lnTo>
                    <a:pt x="1353218" y="645969"/>
                  </a:lnTo>
                  <a:lnTo>
                    <a:pt x="1383289" y="645969"/>
                  </a:lnTo>
                  <a:lnTo>
                    <a:pt x="1383289" y="675313"/>
                  </a:lnTo>
                  <a:lnTo>
                    <a:pt x="1413361" y="675313"/>
                  </a:lnTo>
                  <a:lnTo>
                    <a:pt x="1413361" y="701533"/>
                  </a:lnTo>
                  <a:lnTo>
                    <a:pt x="1443432" y="701533"/>
                  </a:lnTo>
                  <a:lnTo>
                    <a:pt x="1443432" y="722491"/>
                  </a:lnTo>
                  <a:lnTo>
                    <a:pt x="1473504" y="722491"/>
                  </a:lnTo>
                  <a:lnTo>
                    <a:pt x="1473504" y="735393"/>
                  </a:lnTo>
                  <a:lnTo>
                    <a:pt x="1503575" y="735393"/>
                  </a:lnTo>
                  <a:lnTo>
                    <a:pt x="1503575" y="743254"/>
                  </a:lnTo>
                  <a:lnTo>
                    <a:pt x="1533647" y="743254"/>
                  </a:lnTo>
                  <a:lnTo>
                    <a:pt x="1533647" y="747997"/>
                  </a:lnTo>
                  <a:lnTo>
                    <a:pt x="1563718" y="747997"/>
                  </a:lnTo>
                  <a:lnTo>
                    <a:pt x="1563718" y="751223"/>
                  </a:lnTo>
                  <a:lnTo>
                    <a:pt x="1593790" y="751223"/>
                  </a:lnTo>
                  <a:lnTo>
                    <a:pt x="1593790" y="753499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3483889" y="1335020"/>
              <a:ext cx="1593790" cy="529184"/>
            </a:xfrm>
            <a:custGeom>
              <a:avLst/>
              <a:pathLst>
                <a:path w="1593790" h="529184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1"/>
                  </a:lnTo>
                  <a:lnTo>
                    <a:pt x="360858" y="1"/>
                  </a:lnTo>
                  <a:lnTo>
                    <a:pt x="360858" y="2"/>
                  </a:lnTo>
                  <a:lnTo>
                    <a:pt x="390929" y="2"/>
                  </a:lnTo>
                  <a:lnTo>
                    <a:pt x="390929" y="4"/>
                  </a:lnTo>
                  <a:lnTo>
                    <a:pt x="421001" y="4"/>
                  </a:lnTo>
                  <a:lnTo>
                    <a:pt x="421001" y="9"/>
                  </a:lnTo>
                  <a:lnTo>
                    <a:pt x="451072" y="9"/>
                  </a:lnTo>
                  <a:lnTo>
                    <a:pt x="451072" y="21"/>
                  </a:lnTo>
                  <a:lnTo>
                    <a:pt x="481144" y="21"/>
                  </a:lnTo>
                  <a:lnTo>
                    <a:pt x="481144" y="44"/>
                  </a:lnTo>
                  <a:lnTo>
                    <a:pt x="511215" y="44"/>
                  </a:lnTo>
                  <a:lnTo>
                    <a:pt x="511215" y="93"/>
                  </a:lnTo>
                  <a:lnTo>
                    <a:pt x="541287" y="93"/>
                  </a:lnTo>
                  <a:lnTo>
                    <a:pt x="541287" y="197"/>
                  </a:lnTo>
                  <a:lnTo>
                    <a:pt x="571358" y="197"/>
                  </a:lnTo>
                  <a:lnTo>
                    <a:pt x="571358" y="415"/>
                  </a:lnTo>
                  <a:lnTo>
                    <a:pt x="601430" y="415"/>
                  </a:lnTo>
                  <a:lnTo>
                    <a:pt x="601430" y="865"/>
                  </a:lnTo>
                  <a:lnTo>
                    <a:pt x="631501" y="865"/>
                  </a:lnTo>
                  <a:lnTo>
                    <a:pt x="631501" y="1790"/>
                  </a:lnTo>
                  <a:lnTo>
                    <a:pt x="661573" y="1790"/>
                  </a:lnTo>
                  <a:lnTo>
                    <a:pt x="661573" y="3573"/>
                  </a:lnTo>
                  <a:lnTo>
                    <a:pt x="691644" y="3573"/>
                  </a:lnTo>
                  <a:lnTo>
                    <a:pt x="691644" y="6947"/>
                  </a:lnTo>
                  <a:lnTo>
                    <a:pt x="721716" y="6947"/>
                  </a:lnTo>
                  <a:lnTo>
                    <a:pt x="721716" y="12739"/>
                  </a:lnTo>
                  <a:lnTo>
                    <a:pt x="751787" y="12739"/>
                  </a:lnTo>
                  <a:lnTo>
                    <a:pt x="751787" y="21605"/>
                  </a:lnTo>
                  <a:lnTo>
                    <a:pt x="781859" y="21605"/>
                  </a:lnTo>
                  <a:lnTo>
                    <a:pt x="781859" y="31520"/>
                  </a:lnTo>
                  <a:lnTo>
                    <a:pt x="811930" y="31520"/>
                  </a:lnTo>
                  <a:lnTo>
                    <a:pt x="811930" y="42276"/>
                  </a:lnTo>
                  <a:lnTo>
                    <a:pt x="842002" y="42276"/>
                  </a:lnTo>
                  <a:lnTo>
                    <a:pt x="842002" y="53597"/>
                  </a:lnTo>
                  <a:lnTo>
                    <a:pt x="872073" y="53597"/>
                  </a:lnTo>
                  <a:lnTo>
                    <a:pt x="872073" y="67938"/>
                  </a:lnTo>
                  <a:lnTo>
                    <a:pt x="902145" y="67938"/>
                  </a:lnTo>
                  <a:lnTo>
                    <a:pt x="902145" y="87349"/>
                  </a:lnTo>
                  <a:lnTo>
                    <a:pt x="932216" y="87349"/>
                  </a:lnTo>
                  <a:lnTo>
                    <a:pt x="932216" y="112294"/>
                  </a:lnTo>
                  <a:lnTo>
                    <a:pt x="962288" y="112294"/>
                  </a:lnTo>
                  <a:lnTo>
                    <a:pt x="962288" y="143542"/>
                  </a:lnTo>
                  <a:lnTo>
                    <a:pt x="992359" y="143542"/>
                  </a:lnTo>
                  <a:lnTo>
                    <a:pt x="992359" y="179397"/>
                  </a:lnTo>
                  <a:lnTo>
                    <a:pt x="1022431" y="179397"/>
                  </a:lnTo>
                  <a:lnTo>
                    <a:pt x="1022431" y="219117"/>
                  </a:lnTo>
                  <a:lnTo>
                    <a:pt x="1052502" y="219117"/>
                  </a:lnTo>
                  <a:lnTo>
                    <a:pt x="1052502" y="261183"/>
                  </a:lnTo>
                  <a:lnTo>
                    <a:pt x="1082574" y="261183"/>
                  </a:lnTo>
                  <a:lnTo>
                    <a:pt x="1082574" y="296762"/>
                  </a:lnTo>
                  <a:lnTo>
                    <a:pt x="1112645" y="296762"/>
                  </a:lnTo>
                  <a:lnTo>
                    <a:pt x="1112645" y="323724"/>
                  </a:lnTo>
                  <a:lnTo>
                    <a:pt x="1142717" y="323724"/>
                  </a:lnTo>
                  <a:lnTo>
                    <a:pt x="1142717" y="345685"/>
                  </a:lnTo>
                  <a:lnTo>
                    <a:pt x="1172788" y="345685"/>
                  </a:lnTo>
                  <a:lnTo>
                    <a:pt x="1172788" y="363497"/>
                  </a:lnTo>
                  <a:lnTo>
                    <a:pt x="1202860" y="363497"/>
                  </a:lnTo>
                  <a:lnTo>
                    <a:pt x="1202860" y="376740"/>
                  </a:lnTo>
                  <a:lnTo>
                    <a:pt x="1232931" y="376740"/>
                  </a:lnTo>
                  <a:lnTo>
                    <a:pt x="1232931" y="387877"/>
                  </a:lnTo>
                  <a:lnTo>
                    <a:pt x="1263003" y="387877"/>
                  </a:lnTo>
                  <a:lnTo>
                    <a:pt x="1263003" y="399441"/>
                  </a:lnTo>
                  <a:lnTo>
                    <a:pt x="1293075" y="399441"/>
                  </a:lnTo>
                  <a:lnTo>
                    <a:pt x="1293075" y="413019"/>
                  </a:lnTo>
                  <a:lnTo>
                    <a:pt x="1323146" y="413019"/>
                  </a:lnTo>
                  <a:lnTo>
                    <a:pt x="1323146" y="430312"/>
                  </a:lnTo>
                  <a:lnTo>
                    <a:pt x="1353218" y="430312"/>
                  </a:lnTo>
                  <a:lnTo>
                    <a:pt x="1353218" y="449952"/>
                  </a:lnTo>
                  <a:lnTo>
                    <a:pt x="1383289" y="449952"/>
                  </a:lnTo>
                  <a:lnTo>
                    <a:pt x="1383289" y="471434"/>
                  </a:lnTo>
                  <a:lnTo>
                    <a:pt x="1413361" y="471434"/>
                  </a:lnTo>
                  <a:lnTo>
                    <a:pt x="1413361" y="490717"/>
                  </a:lnTo>
                  <a:lnTo>
                    <a:pt x="1443432" y="490717"/>
                  </a:lnTo>
                  <a:lnTo>
                    <a:pt x="1443432" y="506190"/>
                  </a:lnTo>
                  <a:lnTo>
                    <a:pt x="1473504" y="506190"/>
                  </a:lnTo>
                  <a:lnTo>
                    <a:pt x="1473504" y="515743"/>
                  </a:lnTo>
                  <a:lnTo>
                    <a:pt x="1503575" y="515743"/>
                  </a:lnTo>
                  <a:lnTo>
                    <a:pt x="1503575" y="521574"/>
                  </a:lnTo>
                  <a:lnTo>
                    <a:pt x="1533647" y="521574"/>
                  </a:lnTo>
                  <a:lnTo>
                    <a:pt x="1533647" y="525096"/>
                  </a:lnTo>
                  <a:lnTo>
                    <a:pt x="1563718" y="525096"/>
                  </a:lnTo>
                  <a:lnTo>
                    <a:pt x="1563718" y="527492"/>
                  </a:lnTo>
                  <a:lnTo>
                    <a:pt x="1593790" y="527492"/>
                  </a:lnTo>
                  <a:lnTo>
                    <a:pt x="1593790" y="529184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tx805"/>
            <p:cNvSpPr/>
            <p:nvPr/>
          </p:nvSpPr>
          <p:spPr>
            <a:xfrm>
              <a:off x="4956291" y="2173378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65</a:t>
              </a:r>
            </a:p>
          </p:txBody>
        </p:sp>
        <p:sp>
          <p:nvSpPr>
            <p:cNvPr id="807" name="tx806"/>
            <p:cNvSpPr/>
            <p:nvPr/>
          </p:nvSpPr>
          <p:spPr>
            <a:xfrm>
              <a:off x="4956291" y="1973938"/>
              <a:ext cx="151735" cy="88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72</a:t>
              </a:r>
            </a:p>
          </p:txBody>
        </p:sp>
        <p:sp>
          <p:nvSpPr>
            <p:cNvPr id="808" name="tx807"/>
            <p:cNvSpPr/>
            <p:nvPr/>
          </p:nvSpPr>
          <p:spPr>
            <a:xfrm>
              <a:off x="4956291" y="1747935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80</a:t>
              </a:r>
            </a:p>
          </p:txBody>
        </p:sp>
        <p:sp>
          <p:nvSpPr>
            <p:cNvPr id="809" name="tx808"/>
            <p:cNvSpPr/>
            <p:nvPr/>
          </p:nvSpPr>
          <p:spPr>
            <a:xfrm>
              <a:off x="5227495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810" name="tx809"/>
            <p:cNvSpPr/>
            <p:nvPr/>
          </p:nvSpPr>
          <p:spPr>
            <a:xfrm>
              <a:off x="5227495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811" name="tx810"/>
            <p:cNvSpPr/>
            <p:nvPr/>
          </p:nvSpPr>
          <p:spPr>
            <a:xfrm>
              <a:off x="5227495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812" name="rc811"/>
            <p:cNvSpPr/>
            <p:nvPr/>
          </p:nvSpPr>
          <p:spPr>
            <a:xfrm>
              <a:off x="1531823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3" name="tx812"/>
            <p:cNvSpPr/>
            <p:nvPr/>
          </p:nvSpPr>
          <p:spPr>
            <a:xfrm>
              <a:off x="2000744" y="1024598"/>
              <a:ext cx="84840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Sample (n = 4)</a:t>
              </a:r>
            </a:p>
          </p:txBody>
        </p:sp>
        <p:sp>
          <p:nvSpPr>
            <p:cNvPr id="814" name="rc813"/>
            <p:cNvSpPr/>
            <p:nvPr/>
          </p:nvSpPr>
          <p:spPr>
            <a:xfrm>
              <a:off x="3387660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5" name="tx814"/>
            <p:cNvSpPr/>
            <p:nvPr/>
          </p:nvSpPr>
          <p:spPr>
            <a:xfrm>
              <a:off x="3793225" y="1024598"/>
              <a:ext cx="975116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Population / truth</a:t>
              </a:r>
            </a:p>
          </p:txBody>
        </p:sp>
        <p:sp>
          <p:nvSpPr>
            <p:cNvPr id="816" name="pl815"/>
            <p:cNvSpPr/>
            <p:nvPr/>
          </p:nvSpPr>
          <p:spPr>
            <a:xfrm>
              <a:off x="16130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17333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185358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197387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l819"/>
            <p:cNvSpPr/>
            <p:nvPr/>
          </p:nvSpPr>
          <p:spPr>
            <a:xfrm>
              <a:off x="20941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l820"/>
            <p:cNvSpPr/>
            <p:nvPr/>
          </p:nvSpPr>
          <p:spPr>
            <a:xfrm>
              <a:off x="22144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l821"/>
            <p:cNvSpPr/>
            <p:nvPr/>
          </p:nvSpPr>
          <p:spPr>
            <a:xfrm>
              <a:off x="233473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l822"/>
            <p:cNvSpPr/>
            <p:nvPr/>
          </p:nvSpPr>
          <p:spPr>
            <a:xfrm>
              <a:off x="245501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823"/>
            <p:cNvSpPr/>
            <p:nvPr/>
          </p:nvSpPr>
          <p:spPr>
            <a:xfrm>
              <a:off x="257530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l824"/>
            <p:cNvSpPr/>
            <p:nvPr/>
          </p:nvSpPr>
          <p:spPr>
            <a:xfrm>
              <a:off x="26955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l825"/>
            <p:cNvSpPr/>
            <p:nvPr/>
          </p:nvSpPr>
          <p:spPr>
            <a:xfrm>
              <a:off x="281587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l826"/>
            <p:cNvSpPr/>
            <p:nvPr/>
          </p:nvSpPr>
          <p:spPr>
            <a:xfrm>
              <a:off x="293616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l827"/>
            <p:cNvSpPr/>
            <p:nvPr/>
          </p:nvSpPr>
          <p:spPr>
            <a:xfrm>
              <a:off x="305644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l828"/>
            <p:cNvSpPr/>
            <p:nvPr/>
          </p:nvSpPr>
          <p:spPr>
            <a:xfrm>
              <a:off x="31767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tx829"/>
            <p:cNvSpPr/>
            <p:nvPr/>
          </p:nvSpPr>
          <p:spPr>
            <a:xfrm>
              <a:off x="157746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31" name="tx830"/>
            <p:cNvSpPr/>
            <p:nvPr/>
          </p:nvSpPr>
          <p:spPr>
            <a:xfrm>
              <a:off x="16977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32" name="tx831"/>
            <p:cNvSpPr/>
            <p:nvPr/>
          </p:nvSpPr>
          <p:spPr>
            <a:xfrm>
              <a:off x="1818036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33" name="tx832"/>
            <p:cNvSpPr/>
            <p:nvPr/>
          </p:nvSpPr>
          <p:spPr>
            <a:xfrm>
              <a:off x="1902769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34" name="tx833"/>
            <p:cNvSpPr/>
            <p:nvPr/>
          </p:nvSpPr>
          <p:spPr>
            <a:xfrm>
              <a:off x="20230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35" name="tx834"/>
            <p:cNvSpPr/>
            <p:nvPr/>
          </p:nvSpPr>
          <p:spPr>
            <a:xfrm>
              <a:off x="21433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36" name="tx835"/>
            <p:cNvSpPr/>
            <p:nvPr/>
          </p:nvSpPr>
          <p:spPr>
            <a:xfrm>
              <a:off x="226362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37" name="tx836"/>
            <p:cNvSpPr/>
            <p:nvPr/>
          </p:nvSpPr>
          <p:spPr>
            <a:xfrm>
              <a:off x="238391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38" name="tx837"/>
            <p:cNvSpPr/>
            <p:nvPr/>
          </p:nvSpPr>
          <p:spPr>
            <a:xfrm>
              <a:off x="250419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39" name="tx838"/>
            <p:cNvSpPr/>
            <p:nvPr/>
          </p:nvSpPr>
          <p:spPr>
            <a:xfrm>
              <a:off x="262448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40" name="tx839"/>
            <p:cNvSpPr/>
            <p:nvPr/>
          </p:nvSpPr>
          <p:spPr>
            <a:xfrm>
              <a:off x="274477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41" name="tx840"/>
            <p:cNvSpPr/>
            <p:nvPr/>
          </p:nvSpPr>
          <p:spPr>
            <a:xfrm>
              <a:off x="286505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42" name="tx841"/>
            <p:cNvSpPr/>
            <p:nvPr/>
          </p:nvSpPr>
          <p:spPr>
            <a:xfrm>
              <a:off x="29853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43" name="tx842"/>
            <p:cNvSpPr/>
            <p:nvPr/>
          </p:nvSpPr>
          <p:spPr>
            <a:xfrm>
              <a:off x="310562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44" name="pl843"/>
            <p:cNvSpPr/>
            <p:nvPr/>
          </p:nvSpPr>
          <p:spPr>
            <a:xfrm>
              <a:off x="346885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358913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370942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38297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7"/>
            <p:cNvSpPr/>
            <p:nvPr/>
          </p:nvSpPr>
          <p:spPr>
            <a:xfrm>
              <a:off x="394999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8"/>
            <p:cNvSpPr/>
            <p:nvPr/>
          </p:nvSpPr>
          <p:spPr>
            <a:xfrm>
              <a:off x="407028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49"/>
            <p:cNvSpPr/>
            <p:nvPr/>
          </p:nvSpPr>
          <p:spPr>
            <a:xfrm>
              <a:off x="419056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50"/>
            <p:cNvSpPr/>
            <p:nvPr/>
          </p:nvSpPr>
          <p:spPr>
            <a:xfrm>
              <a:off x="431085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l851"/>
            <p:cNvSpPr/>
            <p:nvPr/>
          </p:nvSpPr>
          <p:spPr>
            <a:xfrm>
              <a:off x="443114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l852"/>
            <p:cNvSpPr/>
            <p:nvPr/>
          </p:nvSpPr>
          <p:spPr>
            <a:xfrm>
              <a:off x="455142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l853"/>
            <p:cNvSpPr/>
            <p:nvPr/>
          </p:nvSpPr>
          <p:spPr>
            <a:xfrm>
              <a:off x="467171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l854"/>
            <p:cNvSpPr/>
            <p:nvPr/>
          </p:nvSpPr>
          <p:spPr>
            <a:xfrm>
              <a:off x="47919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l855"/>
            <p:cNvSpPr/>
            <p:nvPr/>
          </p:nvSpPr>
          <p:spPr>
            <a:xfrm>
              <a:off x="491228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l856"/>
            <p:cNvSpPr/>
            <p:nvPr/>
          </p:nvSpPr>
          <p:spPr>
            <a:xfrm>
              <a:off x="503257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tx857"/>
            <p:cNvSpPr/>
            <p:nvPr/>
          </p:nvSpPr>
          <p:spPr>
            <a:xfrm>
              <a:off x="3433300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59" name="tx858"/>
            <p:cNvSpPr/>
            <p:nvPr/>
          </p:nvSpPr>
          <p:spPr>
            <a:xfrm>
              <a:off x="3553586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60" name="tx859"/>
            <p:cNvSpPr/>
            <p:nvPr/>
          </p:nvSpPr>
          <p:spPr>
            <a:xfrm>
              <a:off x="367387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61" name="tx860"/>
            <p:cNvSpPr/>
            <p:nvPr/>
          </p:nvSpPr>
          <p:spPr>
            <a:xfrm>
              <a:off x="3758606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62" name="tx861"/>
            <p:cNvSpPr/>
            <p:nvPr/>
          </p:nvSpPr>
          <p:spPr>
            <a:xfrm>
              <a:off x="387889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63" name="tx862"/>
            <p:cNvSpPr/>
            <p:nvPr/>
          </p:nvSpPr>
          <p:spPr>
            <a:xfrm>
              <a:off x="399917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64" name="tx863"/>
            <p:cNvSpPr/>
            <p:nvPr/>
          </p:nvSpPr>
          <p:spPr>
            <a:xfrm>
              <a:off x="411946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65" name="tx864"/>
            <p:cNvSpPr/>
            <p:nvPr/>
          </p:nvSpPr>
          <p:spPr>
            <a:xfrm>
              <a:off x="423975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66" name="tx865"/>
            <p:cNvSpPr/>
            <p:nvPr/>
          </p:nvSpPr>
          <p:spPr>
            <a:xfrm>
              <a:off x="436003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67" name="tx866"/>
            <p:cNvSpPr/>
            <p:nvPr/>
          </p:nvSpPr>
          <p:spPr>
            <a:xfrm>
              <a:off x="448032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68" name="tx867"/>
            <p:cNvSpPr/>
            <p:nvPr/>
          </p:nvSpPr>
          <p:spPr>
            <a:xfrm>
              <a:off x="460060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69" name="tx868"/>
            <p:cNvSpPr/>
            <p:nvPr/>
          </p:nvSpPr>
          <p:spPr>
            <a:xfrm>
              <a:off x="4720894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70" name="tx869"/>
            <p:cNvSpPr/>
            <p:nvPr/>
          </p:nvSpPr>
          <p:spPr>
            <a:xfrm>
              <a:off x="484118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71" name="tx870"/>
            <p:cNvSpPr/>
            <p:nvPr/>
          </p:nvSpPr>
          <p:spPr>
            <a:xfrm>
              <a:off x="496146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72" name="tx871"/>
            <p:cNvSpPr/>
            <p:nvPr/>
          </p:nvSpPr>
          <p:spPr>
            <a:xfrm>
              <a:off x="1291894" y="3990603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873" name="tx872"/>
            <p:cNvSpPr/>
            <p:nvPr/>
          </p:nvSpPr>
          <p:spPr>
            <a:xfrm>
              <a:off x="1220789" y="3720666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874" name="tx873"/>
            <p:cNvSpPr/>
            <p:nvPr/>
          </p:nvSpPr>
          <p:spPr>
            <a:xfrm>
              <a:off x="1220789" y="345072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875" name="tx874"/>
            <p:cNvSpPr/>
            <p:nvPr/>
          </p:nvSpPr>
          <p:spPr>
            <a:xfrm>
              <a:off x="1220789" y="3180791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876" name="tx875"/>
            <p:cNvSpPr/>
            <p:nvPr/>
          </p:nvSpPr>
          <p:spPr>
            <a:xfrm>
              <a:off x="1220789" y="291085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877" name="tx876"/>
            <p:cNvSpPr/>
            <p:nvPr/>
          </p:nvSpPr>
          <p:spPr>
            <a:xfrm>
              <a:off x="1220789" y="264091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878" name="tx877"/>
            <p:cNvSpPr/>
            <p:nvPr/>
          </p:nvSpPr>
          <p:spPr>
            <a:xfrm>
              <a:off x="1220789" y="237097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879" name="tx878"/>
            <p:cNvSpPr/>
            <p:nvPr/>
          </p:nvSpPr>
          <p:spPr>
            <a:xfrm>
              <a:off x="1220789" y="2101040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880" name="tx879"/>
            <p:cNvSpPr/>
            <p:nvPr/>
          </p:nvSpPr>
          <p:spPr>
            <a:xfrm>
              <a:off x="1220789" y="18311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881" name="tx880"/>
            <p:cNvSpPr/>
            <p:nvPr/>
          </p:nvSpPr>
          <p:spPr>
            <a:xfrm>
              <a:off x="1220789" y="15611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882" name="tx881"/>
            <p:cNvSpPr/>
            <p:nvPr/>
          </p:nvSpPr>
          <p:spPr>
            <a:xfrm>
              <a:off x="1149684" y="1291228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883" name="pl882"/>
            <p:cNvSpPr/>
            <p:nvPr/>
          </p:nvSpPr>
          <p:spPr>
            <a:xfrm>
              <a:off x="1497028" y="4034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l883"/>
            <p:cNvSpPr/>
            <p:nvPr/>
          </p:nvSpPr>
          <p:spPr>
            <a:xfrm>
              <a:off x="1497028" y="37644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l884"/>
            <p:cNvSpPr/>
            <p:nvPr/>
          </p:nvSpPr>
          <p:spPr>
            <a:xfrm>
              <a:off x="1497028" y="34945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l885"/>
            <p:cNvSpPr/>
            <p:nvPr/>
          </p:nvSpPr>
          <p:spPr>
            <a:xfrm>
              <a:off x="1497028" y="32245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l886"/>
            <p:cNvSpPr/>
            <p:nvPr/>
          </p:nvSpPr>
          <p:spPr>
            <a:xfrm>
              <a:off x="1497028" y="2954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l887"/>
            <p:cNvSpPr/>
            <p:nvPr/>
          </p:nvSpPr>
          <p:spPr>
            <a:xfrm>
              <a:off x="1497028" y="2684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l888"/>
            <p:cNvSpPr/>
            <p:nvPr/>
          </p:nvSpPr>
          <p:spPr>
            <a:xfrm>
              <a:off x="1497028" y="24147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l889"/>
            <p:cNvSpPr/>
            <p:nvPr/>
          </p:nvSpPr>
          <p:spPr>
            <a:xfrm>
              <a:off x="1497028" y="2144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l890"/>
            <p:cNvSpPr/>
            <p:nvPr/>
          </p:nvSpPr>
          <p:spPr>
            <a:xfrm>
              <a:off x="1497028" y="18748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l891"/>
            <p:cNvSpPr/>
            <p:nvPr/>
          </p:nvSpPr>
          <p:spPr>
            <a:xfrm>
              <a:off x="1497028" y="16049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l892"/>
            <p:cNvSpPr/>
            <p:nvPr/>
          </p:nvSpPr>
          <p:spPr>
            <a:xfrm>
              <a:off x="1497028" y="1335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tx893"/>
            <p:cNvSpPr/>
            <p:nvPr/>
          </p:nvSpPr>
          <p:spPr>
            <a:xfrm>
              <a:off x="2865143" y="4365234"/>
              <a:ext cx="975444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Time to Event</a:t>
              </a:r>
            </a:p>
          </p:txBody>
        </p:sp>
        <p:sp>
          <p:nvSpPr>
            <p:cNvPr id="895" name="tx894"/>
            <p:cNvSpPr/>
            <p:nvPr/>
          </p:nvSpPr>
          <p:spPr>
            <a:xfrm rot="-5400000">
              <a:off x="199336" y="2617109"/>
              <a:ext cx="163779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 (%)</a:t>
              </a:r>
            </a:p>
          </p:txBody>
        </p:sp>
        <p:sp>
          <p:nvSpPr>
            <p:cNvPr id="896" name="rc895"/>
            <p:cNvSpPr/>
            <p:nvPr/>
          </p:nvSpPr>
          <p:spPr>
            <a:xfrm>
              <a:off x="5313086" y="2185690"/>
              <a:ext cx="834662" cy="99803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7" name="tx896"/>
            <p:cNvSpPr/>
            <p:nvPr/>
          </p:nvSpPr>
          <p:spPr>
            <a:xfrm>
              <a:off x="5382675" y="226980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898" name="rc897"/>
            <p:cNvSpPr/>
            <p:nvPr/>
          </p:nvSpPr>
          <p:spPr>
            <a:xfrm>
              <a:off x="5382675" y="245576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9" name="pl898"/>
            <p:cNvSpPr/>
            <p:nvPr/>
          </p:nvSpPr>
          <p:spPr>
            <a:xfrm>
              <a:off x="5404620" y="25654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9"/>
            <p:cNvSpPr/>
            <p:nvPr/>
          </p:nvSpPr>
          <p:spPr>
            <a:xfrm>
              <a:off x="5457293" y="256549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0"/>
            <p:cNvSpPr/>
            <p:nvPr/>
          </p:nvSpPr>
          <p:spPr>
            <a:xfrm>
              <a:off x="5492403" y="253038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rc901"/>
            <p:cNvSpPr/>
            <p:nvPr/>
          </p:nvSpPr>
          <p:spPr>
            <a:xfrm>
              <a:off x="5382675" y="267522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3" name="pl902"/>
            <p:cNvSpPr/>
            <p:nvPr/>
          </p:nvSpPr>
          <p:spPr>
            <a:xfrm>
              <a:off x="5404620" y="27849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3"/>
            <p:cNvSpPr/>
            <p:nvPr/>
          </p:nvSpPr>
          <p:spPr>
            <a:xfrm>
              <a:off x="5457293" y="2784953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4"/>
            <p:cNvSpPr/>
            <p:nvPr/>
          </p:nvSpPr>
          <p:spPr>
            <a:xfrm>
              <a:off x="5492403" y="274984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rc905"/>
            <p:cNvSpPr/>
            <p:nvPr/>
          </p:nvSpPr>
          <p:spPr>
            <a:xfrm>
              <a:off x="5382675" y="289468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7" name="pl906"/>
            <p:cNvSpPr/>
            <p:nvPr/>
          </p:nvSpPr>
          <p:spPr>
            <a:xfrm>
              <a:off x="5404620" y="300440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l907"/>
            <p:cNvSpPr/>
            <p:nvPr/>
          </p:nvSpPr>
          <p:spPr>
            <a:xfrm>
              <a:off x="5457293" y="3004409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l908"/>
            <p:cNvSpPr/>
            <p:nvPr/>
          </p:nvSpPr>
          <p:spPr>
            <a:xfrm>
              <a:off x="5492403" y="2969300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tx909"/>
            <p:cNvSpPr/>
            <p:nvPr/>
          </p:nvSpPr>
          <p:spPr>
            <a:xfrm>
              <a:off x="5671720" y="2519740"/>
              <a:ext cx="40643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Control</a:t>
              </a:r>
            </a:p>
          </p:txBody>
        </p:sp>
        <p:sp>
          <p:nvSpPr>
            <p:cNvPr id="911" name="tx910"/>
            <p:cNvSpPr/>
            <p:nvPr/>
          </p:nvSpPr>
          <p:spPr>
            <a:xfrm>
              <a:off x="5671720" y="2744216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912" name="tx911"/>
            <p:cNvSpPr/>
            <p:nvPr/>
          </p:nvSpPr>
          <p:spPr>
            <a:xfrm>
              <a:off x="5671720" y="2960616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2024-10-26T22:39:21Z</dcterms:modified>
  <cp:category/>
</cp:coreProperties>
</file>