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531823" y="983989"/>
              <a:ext cx="4130307" cy="318537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531823" y="416936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531823" y="387978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531823" y="359020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531823" y="330062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531823" y="301104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531823" y="272146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1531823" y="243188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1531823" y="214230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1531823" y="185272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1531823" y="156314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1531823" y="127356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1531823" y="983989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158049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185863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213676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241490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269303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297117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324930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352744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380557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408371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436184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463998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491811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519625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547439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561345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1531823" y="402457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1531823" y="373499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1531823" y="344541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1531823" y="315583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1531823" y="286625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1531823" y="257667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1531823" y="228709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1531823" y="199751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1531823" y="170793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1531823" y="141835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1531823" y="112877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171956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199769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227583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255397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283210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311024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338837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366651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394464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4"/>
            <p:cNvSpPr/>
            <p:nvPr/>
          </p:nvSpPr>
          <p:spPr>
            <a:xfrm>
              <a:off x="422278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5"/>
            <p:cNvSpPr/>
            <p:nvPr/>
          </p:nvSpPr>
          <p:spPr>
            <a:xfrm>
              <a:off x="450091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6"/>
            <p:cNvSpPr/>
            <p:nvPr/>
          </p:nvSpPr>
          <p:spPr>
            <a:xfrm>
              <a:off x="477905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7"/>
            <p:cNvSpPr/>
            <p:nvPr/>
          </p:nvSpPr>
          <p:spPr>
            <a:xfrm>
              <a:off x="505718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533532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9"/>
            <p:cNvSpPr/>
            <p:nvPr/>
          </p:nvSpPr>
          <p:spPr>
            <a:xfrm>
              <a:off x="1719564" y="1128778"/>
              <a:ext cx="3754825" cy="1032834"/>
            </a:xfrm>
            <a:custGeom>
              <a:avLst/>
              <a:pathLst>
                <a:path w="3754825" h="1032834">
                  <a:moveTo>
                    <a:pt x="0" y="0"/>
                  </a:moveTo>
                  <a:lnTo>
                    <a:pt x="1599277" y="0"/>
                  </a:lnTo>
                  <a:lnTo>
                    <a:pt x="1599277" y="9652"/>
                  </a:lnTo>
                  <a:lnTo>
                    <a:pt x="1807878" y="9652"/>
                  </a:lnTo>
                  <a:lnTo>
                    <a:pt x="1807878" y="57915"/>
                  </a:lnTo>
                  <a:lnTo>
                    <a:pt x="1877412" y="57915"/>
                  </a:lnTo>
                  <a:lnTo>
                    <a:pt x="1877412" y="96526"/>
                  </a:lnTo>
                  <a:lnTo>
                    <a:pt x="2016480" y="96526"/>
                  </a:lnTo>
                  <a:lnTo>
                    <a:pt x="2016480" y="106179"/>
                  </a:lnTo>
                  <a:lnTo>
                    <a:pt x="2086014" y="106179"/>
                  </a:lnTo>
                  <a:lnTo>
                    <a:pt x="2086014" y="135137"/>
                  </a:lnTo>
                  <a:lnTo>
                    <a:pt x="2155547" y="135137"/>
                  </a:lnTo>
                  <a:lnTo>
                    <a:pt x="2155547" y="173747"/>
                  </a:lnTo>
                  <a:lnTo>
                    <a:pt x="2225081" y="173747"/>
                  </a:lnTo>
                  <a:lnTo>
                    <a:pt x="2225081" y="250969"/>
                  </a:lnTo>
                  <a:lnTo>
                    <a:pt x="2294615" y="250969"/>
                  </a:lnTo>
                  <a:lnTo>
                    <a:pt x="2294615" y="308884"/>
                  </a:lnTo>
                  <a:lnTo>
                    <a:pt x="2364149" y="308884"/>
                  </a:lnTo>
                  <a:lnTo>
                    <a:pt x="2364149" y="366800"/>
                  </a:lnTo>
                  <a:lnTo>
                    <a:pt x="2433683" y="366800"/>
                  </a:lnTo>
                  <a:lnTo>
                    <a:pt x="2433683" y="444022"/>
                  </a:lnTo>
                  <a:lnTo>
                    <a:pt x="2503216" y="444022"/>
                  </a:lnTo>
                  <a:lnTo>
                    <a:pt x="2503216" y="550201"/>
                  </a:lnTo>
                  <a:lnTo>
                    <a:pt x="2572750" y="550201"/>
                  </a:lnTo>
                  <a:lnTo>
                    <a:pt x="2572750" y="627422"/>
                  </a:lnTo>
                  <a:lnTo>
                    <a:pt x="2642284" y="627422"/>
                  </a:lnTo>
                  <a:lnTo>
                    <a:pt x="2642284" y="656380"/>
                  </a:lnTo>
                  <a:lnTo>
                    <a:pt x="2711818" y="656380"/>
                  </a:lnTo>
                  <a:lnTo>
                    <a:pt x="2711818" y="694991"/>
                  </a:lnTo>
                  <a:lnTo>
                    <a:pt x="2781352" y="694991"/>
                  </a:lnTo>
                  <a:lnTo>
                    <a:pt x="2781352" y="752907"/>
                  </a:lnTo>
                  <a:lnTo>
                    <a:pt x="2850885" y="752907"/>
                  </a:lnTo>
                  <a:lnTo>
                    <a:pt x="2850885" y="772212"/>
                  </a:lnTo>
                  <a:lnTo>
                    <a:pt x="2989953" y="772212"/>
                  </a:lnTo>
                  <a:lnTo>
                    <a:pt x="2989953" y="791517"/>
                  </a:lnTo>
                  <a:lnTo>
                    <a:pt x="3059487" y="791517"/>
                  </a:lnTo>
                  <a:lnTo>
                    <a:pt x="3059487" y="810823"/>
                  </a:lnTo>
                  <a:lnTo>
                    <a:pt x="3129021" y="810823"/>
                  </a:lnTo>
                  <a:lnTo>
                    <a:pt x="3129021" y="868738"/>
                  </a:lnTo>
                  <a:lnTo>
                    <a:pt x="3198554" y="868738"/>
                  </a:lnTo>
                  <a:lnTo>
                    <a:pt x="3198554" y="878391"/>
                  </a:lnTo>
                  <a:lnTo>
                    <a:pt x="3268088" y="878391"/>
                  </a:lnTo>
                  <a:lnTo>
                    <a:pt x="3268088" y="917002"/>
                  </a:lnTo>
                  <a:lnTo>
                    <a:pt x="3337622" y="917002"/>
                  </a:lnTo>
                  <a:lnTo>
                    <a:pt x="3337622" y="974918"/>
                  </a:lnTo>
                  <a:lnTo>
                    <a:pt x="3407156" y="974918"/>
                  </a:lnTo>
                  <a:lnTo>
                    <a:pt x="3407156" y="1003876"/>
                  </a:lnTo>
                  <a:lnTo>
                    <a:pt x="3476690" y="1003876"/>
                  </a:lnTo>
                  <a:lnTo>
                    <a:pt x="3476690" y="1023181"/>
                  </a:lnTo>
                  <a:lnTo>
                    <a:pt x="3754825" y="1023181"/>
                  </a:lnTo>
                  <a:lnTo>
                    <a:pt x="3754825" y="1032834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tx60"/>
            <p:cNvSpPr/>
            <p:nvPr/>
          </p:nvSpPr>
          <p:spPr>
            <a:xfrm>
              <a:off x="5401239" y="2106877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62" name="tx61"/>
            <p:cNvSpPr/>
            <p:nvPr/>
          </p:nvSpPr>
          <p:spPr>
            <a:xfrm>
              <a:off x="1291894" y="3980782"/>
              <a:ext cx="177298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0%</a:t>
              </a:r>
            </a:p>
          </p:txBody>
        </p:sp>
        <p:sp>
          <p:nvSpPr>
            <p:cNvPr id="63" name="tx62"/>
            <p:cNvSpPr/>
            <p:nvPr/>
          </p:nvSpPr>
          <p:spPr>
            <a:xfrm>
              <a:off x="1220789" y="369120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10%</a:t>
              </a:r>
            </a:p>
          </p:txBody>
        </p:sp>
        <p:sp>
          <p:nvSpPr>
            <p:cNvPr id="64" name="tx63"/>
            <p:cNvSpPr/>
            <p:nvPr/>
          </p:nvSpPr>
          <p:spPr>
            <a:xfrm>
              <a:off x="1220789" y="340162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20%</a:t>
              </a:r>
            </a:p>
          </p:txBody>
        </p:sp>
        <p:sp>
          <p:nvSpPr>
            <p:cNvPr id="65" name="tx64"/>
            <p:cNvSpPr/>
            <p:nvPr/>
          </p:nvSpPr>
          <p:spPr>
            <a:xfrm>
              <a:off x="1220789" y="311204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30%</a:t>
              </a:r>
            </a:p>
          </p:txBody>
        </p:sp>
        <p:sp>
          <p:nvSpPr>
            <p:cNvPr id="66" name="tx65"/>
            <p:cNvSpPr/>
            <p:nvPr/>
          </p:nvSpPr>
          <p:spPr>
            <a:xfrm>
              <a:off x="1220789" y="2822464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40%</a:t>
              </a:r>
            </a:p>
          </p:txBody>
        </p:sp>
        <p:sp>
          <p:nvSpPr>
            <p:cNvPr id="67" name="tx66"/>
            <p:cNvSpPr/>
            <p:nvPr/>
          </p:nvSpPr>
          <p:spPr>
            <a:xfrm>
              <a:off x="1220789" y="2532884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50%</a:t>
              </a:r>
            </a:p>
          </p:txBody>
        </p:sp>
        <p:sp>
          <p:nvSpPr>
            <p:cNvPr id="68" name="tx67"/>
            <p:cNvSpPr/>
            <p:nvPr/>
          </p:nvSpPr>
          <p:spPr>
            <a:xfrm>
              <a:off x="1220789" y="2243304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60%</a:t>
              </a:r>
            </a:p>
          </p:txBody>
        </p:sp>
        <p:sp>
          <p:nvSpPr>
            <p:cNvPr id="69" name="tx68"/>
            <p:cNvSpPr/>
            <p:nvPr/>
          </p:nvSpPr>
          <p:spPr>
            <a:xfrm>
              <a:off x="1220789" y="195372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70%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1220789" y="166414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80%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1220789" y="137456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90%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1149684" y="1084986"/>
              <a:ext cx="319509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100%</a:t>
              </a:r>
            </a:p>
          </p:txBody>
        </p:sp>
        <p:sp>
          <p:nvSpPr>
            <p:cNvPr id="73" name="pl72"/>
            <p:cNvSpPr/>
            <p:nvPr/>
          </p:nvSpPr>
          <p:spPr>
            <a:xfrm>
              <a:off x="1497028" y="402457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3"/>
            <p:cNvSpPr/>
            <p:nvPr/>
          </p:nvSpPr>
          <p:spPr>
            <a:xfrm>
              <a:off x="1497028" y="373499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4"/>
            <p:cNvSpPr/>
            <p:nvPr/>
          </p:nvSpPr>
          <p:spPr>
            <a:xfrm>
              <a:off x="1497028" y="344541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5"/>
            <p:cNvSpPr/>
            <p:nvPr/>
          </p:nvSpPr>
          <p:spPr>
            <a:xfrm>
              <a:off x="1497028" y="315583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6"/>
            <p:cNvSpPr/>
            <p:nvPr/>
          </p:nvSpPr>
          <p:spPr>
            <a:xfrm>
              <a:off x="1497028" y="286625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7"/>
            <p:cNvSpPr/>
            <p:nvPr/>
          </p:nvSpPr>
          <p:spPr>
            <a:xfrm>
              <a:off x="1497028" y="257667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8"/>
            <p:cNvSpPr/>
            <p:nvPr/>
          </p:nvSpPr>
          <p:spPr>
            <a:xfrm>
              <a:off x="1497028" y="228709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9"/>
            <p:cNvSpPr/>
            <p:nvPr/>
          </p:nvSpPr>
          <p:spPr>
            <a:xfrm>
              <a:off x="1497028" y="199751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0"/>
            <p:cNvSpPr/>
            <p:nvPr/>
          </p:nvSpPr>
          <p:spPr>
            <a:xfrm>
              <a:off x="1497028" y="170793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1"/>
            <p:cNvSpPr/>
            <p:nvPr/>
          </p:nvSpPr>
          <p:spPr>
            <a:xfrm>
              <a:off x="1497028" y="141835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2"/>
            <p:cNvSpPr/>
            <p:nvPr/>
          </p:nvSpPr>
          <p:spPr>
            <a:xfrm>
              <a:off x="1497028" y="112877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3"/>
            <p:cNvSpPr/>
            <p:nvPr/>
          </p:nvSpPr>
          <p:spPr>
            <a:xfrm>
              <a:off x="171956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4"/>
            <p:cNvSpPr/>
            <p:nvPr/>
          </p:nvSpPr>
          <p:spPr>
            <a:xfrm>
              <a:off x="1997699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5"/>
            <p:cNvSpPr/>
            <p:nvPr/>
          </p:nvSpPr>
          <p:spPr>
            <a:xfrm>
              <a:off x="227583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6"/>
            <p:cNvSpPr/>
            <p:nvPr/>
          </p:nvSpPr>
          <p:spPr>
            <a:xfrm>
              <a:off x="255397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7"/>
            <p:cNvSpPr/>
            <p:nvPr/>
          </p:nvSpPr>
          <p:spPr>
            <a:xfrm>
              <a:off x="283210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8"/>
            <p:cNvSpPr/>
            <p:nvPr/>
          </p:nvSpPr>
          <p:spPr>
            <a:xfrm>
              <a:off x="311024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9"/>
            <p:cNvSpPr/>
            <p:nvPr/>
          </p:nvSpPr>
          <p:spPr>
            <a:xfrm>
              <a:off x="338837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0"/>
            <p:cNvSpPr/>
            <p:nvPr/>
          </p:nvSpPr>
          <p:spPr>
            <a:xfrm>
              <a:off x="3666511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1"/>
            <p:cNvSpPr/>
            <p:nvPr/>
          </p:nvSpPr>
          <p:spPr>
            <a:xfrm>
              <a:off x="394464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2"/>
            <p:cNvSpPr/>
            <p:nvPr/>
          </p:nvSpPr>
          <p:spPr>
            <a:xfrm>
              <a:off x="4222781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3"/>
            <p:cNvSpPr/>
            <p:nvPr/>
          </p:nvSpPr>
          <p:spPr>
            <a:xfrm>
              <a:off x="450091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4"/>
            <p:cNvSpPr/>
            <p:nvPr/>
          </p:nvSpPr>
          <p:spPr>
            <a:xfrm>
              <a:off x="477905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5"/>
            <p:cNvSpPr/>
            <p:nvPr/>
          </p:nvSpPr>
          <p:spPr>
            <a:xfrm>
              <a:off x="5057187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6"/>
            <p:cNvSpPr/>
            <p:nvPr/>
          </p:nvSpPr>
          <p:spPr>
            <a:xfrm>
              <a:off x="533532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tx97"/>
            <p:cNvSpPr/>
            <p:nvPr/>
          </p:nvSpPr>
          <p:spPr>
            <a:xfrm>
              <a:off x="1684012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1962147" y="4231995"/>
              <a:ext cx="71105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2240282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2482865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12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2761000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16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303913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3317270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24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3595406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28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387354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32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4151676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36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442981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4707946" y="4231995"/>
              <a:ext cx="142210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44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4986082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48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5264217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52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2880400" y="4338154"/>
              <a:ext cx="1433152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Days Post Challenge</a:t>
              </a:r>
            </a:p>
          </p:txBody>
        </p:sp>
        <p:sp>
          <p:nvSpPr>
            <p:cNvPr id="113" name="tx112"/>
            <p:cNvSpPr/>
            <p:nvPr/>
          </p:nvSpPr>
          <p:spPr>
            <a:xfrm rot="-5400000">
              <a:off x="340195" y="2509078"/>
              <a:ext cx="1356072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Survival probability</a:t>
              </a:r>
            </a:p>
          </p:txBody>
        </p:sp>
        <p:sp>
          <p:nvSpPr>
            <p:cNvPr id="114" name="rc113"/>
            <p:cNvSpPr/>
            <p:nvPr/>
          </p:nvSpPr>
          <p:spPr>
            <a:xfrm>
              <a:off x="5801309" y="2297115"/>
              <a:ext cx="529901" cy="5591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tx114"/>
            <p:cNvSpPr/>
            <p:nvPr/>
          </p:nvSpPr>
          <p:spPr>
            <a:xfrm>
              <a:off x="5870898" y="2381233"/>
              <a:ext cx="390723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Trt.ID</a:t>
              </a:r>
            </a:p>
          </p:txBody>
        </p:sp>
        <p:sp>
          <p:nvSpPr>
            <p:cNvPr id="116" name="rc115"/>
            <p:cNvSpPr/>
            <p:nvPr/>
          </p:nvSpPr>
          <p:spPr>
            <a:xfrm>
              <a:off x="5870898" y="2567193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" name="pl116"/>
            <p:cNvSpPr/>
            <p:nvPr/>
          </p:nvSpPr>
          <p:spPr>
            <a:xfrm>
              <a:off x="5892844" y="2676921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tx117"/>
            <p:cNvSpPr/>
            <p:nvPr/>
          </p:nvSpPr>
          <p:spPr>
            <a:xfrm>
              <a:off x="5907475" y="2622186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6159943" y="2636185"/>
              <a:ext cx="76453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runner</cp:lastModifiedBy>
  <cp:revision>3</cp:revision>
  <dcterms:created xsi:type="dcterms:W3CDTF">2017-02-13T16:18:36Z</dcterms:created>
  <dcterms:modified xsi:type="dcterms:W3CDTF">2024-10-22T01:53:45Z</dcterms:modified>
  <cp:category/>
</cp:coreProperties>
</file>