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6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83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1072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3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53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771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004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2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4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70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93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517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340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63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869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98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2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95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18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42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65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88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12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35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82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105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928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751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75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7226" y="1128901"/>
              <a:ext cx="3811467" cy="1033709"/>
            </a:xfrm>
            <a:custGeom>
              <a:avLst/>
              <a:pathLst>
                <a:path w="3811467" h="1033709">
                  <a:moveTo>
                    <a:pt x="0" y="0"/>
                  </a:moveTo>
                  <a:lnTo>
                    <a:pt x="1623402" y="0"/>
                  </a:lnTo>
                  <a:lnTo>
                    <a:pt x="1623402" y="9660"/>
                  </a:lnTo>
                  <a:lnTo>
                    <a:pt x="1835150" y="9660"/>
                  </a:lnTo>
                  <a:lnTo>
                    <a:pt x="1835150" y="57965"/>
                  </a:lnTo>
                  <a:lnTo>
                    <a:pt x="1905733" y="57965"/>
                  </a:lnTo>
                  <a:lnTo>
                    <a:pt x="1905733" y="96608"/>
                  </a:lnTo>
                  <a:lnTo>
                    <a:pt x="2046899" y="96608"/>
                  </a:lnTo>
                  <a:lnTo>
                    <a:pt x="2046899" y="106269"/>
                  </a:lnTo>
                  <a:lnTo>
                    <a:pt x="2117481" y="106269"/>
                  </a:lnTo>
                  <a:lnTo>
                    <a:pt x="2117481" y="135251"/>
                  </a:lnTo>
                  <a:lnTo>
                    <a:pt x="2188064" y="135251"/>
                  </a:lnTo>
                  <a:lnTo>
                    <a:pt x="2188064" y="173895"/>
                  </a:lnTo>
                  <a:lnTo>
                    <a:pt x="2258647" y="173895"/>
                  </a:lnTo>
                  <a:lnTo>
                    <a:pt x="2258647" y="251181"/>
                  </a:lnTo>
                  <a:lnTo>
                    <a:pt x="2329229" y="251181"/>
                  </a:lnTo>
                  <a:lnTo>
                    <a:pt x="2329229" y="309146"/>
                  </a:lnTo>
                  <a:lnTo>
                    <a:pt x="2399812" y="309146"/>
                  </a:lnTo>
                  <a:lnTo>
                    <a:pt x="2399812" y="367111"/>
                  </a:lnTo>
                  <a:lnTo>
                    <a:pt x="2470395" y="367111"/>
                  </a:lnTo>
                  <a:lnTo>
                    <a:pt x="2470395" y="444398"/>
                  </a:lnTo>
                  <a:lnTo>
                    <a:pt x="2540978" y="444398"/>
                  </a:lnTo>
                  <a:lnTo>
                    <a:pt x="2540978" y="550667"/>
                  </a:lnTo>
                  <a:lnTo>
                    <a:pt x="2611560" y="550667"/>
                  </a:lnTo>
                  <a:lnTo>
                    <a:pt x="2611560" y="627954"/>
                  </a:lnTo>
                  <a:lnTo>
                    <a:pt x="2682143" y="627954"/>
                  </a:lnTo>
                  <a:lnTo>
                    <a:pt x="2682143" y="656937"/>
                  </a:lnTo>
                  <a:lnTo>
                    <a:pt x="2752726" y="656937"/>
                  </a:lnTo>
                  <a:lnTo>
                    <a:pt x="2752726" y="695580"/>
                  </a:lnTo>
                  <a:lnTo>
                    <a:pt x="2823308" y="695580"/>
                  </a:lnTo>
                  <a:lnTo>
                    <a:pt x="2823308" y="753545"/>
                  </a:lnTo>
                  <a:lnTo>
                    <a:pt x="2893891" y="753545"/>
                  </a:lnTo>
                  <a:lnTo>
                    <a:pt x="2893891" y="772867"/>
                  </a:lnTo>
                  <a:lnTo>
                    <a:pt x="3035057" y="772867"/>
                  </a:lnTo>
                  <a:lnTo>
                    <a:pt x="3035057" y="792188"/>
                  </a:lnTo>
                  <a:lnTo>
                    <a:pt x="3105639" y="792188"/>
                  </a:lnTo>
                  <a:lnTo>
                    <a:pt x="3105639" y="811510"/>
                  </a:lnTo>
                  <a:lnTo>
                    <a:pt x="3176222" y="811510"/>
                  </a:lnTo>
                  <a:lnTo>
                    <a:pt x="3176222" y="869475"/>
                  </a:lnTo>
                  <a:lnTo>
                    <a:pt x="3246805" y="869475"/>
                  </a:lnTo>
                  <a:lnTo>
                    <a:pt x="3246805" y="879136"/>
                  </a:lnTo>
                  <a:lnTo>
                    <a:pt x="3317388" y="879136"/>
                  </a:lnTo>
                  <a:lnTo>
                    <a:pt x="3317388" y="917779"/>
                  </a:lnTo>
                  <a:lnTo>
                    <a:pt x="3387970" y="917779"/>
                  </a:lnTo>
                  <a:lnTo>
                    <a:pt x="3387970" y="975744"/>
                  </a:lnTo>
                  <a:lnTo>
                    <a:pt x="3458553" y="975744"/>
                  </a:lnTo>
                  <a:lnTo>
                    <a:pt x="3458553" y="1004727"/>
                  </a:lnTo>
                  <a:lnTo>
                    <a:pt x="3529136" y="1004727"/>
                  </a:lnTo>
                  <a:lnTo>
                    <a:pt x="3529136" y="1024049"/>
                  </a:lnTo>
                  <a:lnTo>
                    <a:pt x="3811467" y="1024049"/>
                  </a:lnTo>
                  <a:lnTo>
                    <a:pt x="3811467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47709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72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6955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5188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342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165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09888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12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35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82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105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928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751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575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5614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38479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2081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720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5439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672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905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0138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83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66048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483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307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01304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953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940674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56777" y="265642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2024-10-21T22:08:08Z</dcterms:modified>
  <cp:category/>
</cp:coreProperties>
</file>