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6" name="tx185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8" name="pt187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tx190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11040" y="2751452"/>
              <a:ext cx="89031" cy="396074"/>
            </a:xfrm>
            <a:custGeom>
              <a:avLst/>
              <a:pathLst>
                <a:path w="89031" h="396074">
                  <a:moveTo>
                    <a:pt x="77469" y="51436"/>
                  </a:moveTo>
                  <a:lnTo>
                    <a:pt x="75503" y="43282"/>
                  </a:lnTo>
                  <a:lnTo>
                    <a:pt x="73413" y="35751"/>
                  </a:lnTo>
                  <a:lnTo>
                    <a:pt x="71206" y="28873"/>
                  </a:lnTo>
                  <a:lnTo>
                    <a:pt x="68892" y="22677"/>
                  </a:lnTo>
                  <a:lnTo>
                    <a:pt x="66480" y="17186"/>
                  </a:lnTo>
                  <a:lnTo>
                    <a:pt x="63979" y="12424"/>
                  </a:lnTo>
                  <a:lnTo>
                    <a:pt x="61400" y="8409"/>
                  </a:lnTo>
                  <a:lnTo>
                    <a:pt x="58753" y="5157"/>
                  </a:lnTo>
                  <a:lnTo>
                    <a:pt x="56049" y="2682"/>
                  </a:lnTo>
                  <a:lnTo>
                    <a:pt x="53298" y="993"/>
                  </a:lnTo>
                  <a:lnTo>
                    <a:pt x="50512" y="98"/>
                  </a:lnTo>
                  <a:lnTo>
                    <a:pt x="47702" y="0"/>
                  </a:lnTo>
                  <a:lnTo>
                    <a:pt x="44879" y="698"/>
                  </a:lnTo>
                  <a:lnTo>
                    <a:pt x="42054" y="2192"/>
                  </a:lnTo>
                  <a:lnTo>
                    <a:pt x="39240" y="4474"/>
                  </a:lnTo>
                  <a:lnTo>
                    <a:pt x="36447" y="7535"/>
                  </a:lnTo>
                  <a:lnTo>
                    <a:pt x="33686" y="11363"/>
                  </a:lnTo>
                  <a:lnTo>
                    <a:pt x="30969" y="15943"/>
                  </a:lnTo>
                  <a:lnTo>
                    <a:pt x="28306" y="21256"/>
                  </a:lnTo>
                  <a:lnTo>
                    <a:pt x="25709" y="27281"/>
                  </a:lnTo>
                  <a:lnTo>
                    <a:pt x="23188" y="33993"/>
                  </a:lnTo>
                  <a:lnTo>
                    <a:pt x="20752" y="41366"/>
                  </a:lnTo>
                  <a:lnTo>
                    <a:pt x="18412" y="49369"/>
                  </a:lnTo>
                  <a:lnTo>
                    <a:pt x="16177" y="57971"/>
                  </a:lnTo>
                  <a:lnTo>
                    <a:pt x="14057" y="67137"/>
                  </a:lnTo>
                  <a:lnTo>
                    <a:pt x="12059" y="76830"/>
                  </a:lnTo>
                  <a:lnTo>
                    <a:pt x="10192" y="87010"/>
                  </a:lnTo>
                  <a:lnTo>
                    <a:pt x="8463" y="97638"/>
                  </a:lnTo>
                  <a:lnTo>
                    <a:pt x="6879" y="108670"/>
                  </a:lnTo>
                  <a:lnTo>
                    <a:pt x="5447" y="120061"/>
                  </a:lnTo>
                  <a:lnTo>
                    <a:pt x="4172" y="131767"/>
                  </a:lnTo>
                  <a:lnTo>
                    <a:pt x="3059" y="143739"/>
                  </a:lnTo>
                  <a:lnTo>
                    <a:pt x="2114" y="155930"/>
                  </a:lnTo>
                  <a:lnTo>
                    <a:pt x="1339" y="168290"/>
                  </a:lnTo>
                  <a:lnTo>
                    <a:pt x="738" y="180770"/>
                  </a:lnTo>
                  <a:lnTo>
                    <a:pt x="314" y="193319"/>
                  </a:lnTo>
                  <a:lnTo>
                    <a:pt x="67" y="205887"/>
                  </a:lnTo>
                  <a:lnTo>
                    <a:pt x="0" y="218424"/>
                  </a:lnTo>
                  <a:lnTo>
                    <a:pt x="111" y="230878"/>
                  </a:lnTo>
                  <a:lnTo>
                    <a:pt x="402" y="243200"/>
                  </a:lnTo>
                  <a:lnTo>
                    <a:pt x="870" y="255340"/>
                  </a:lnTo>
                  <a:lnTo>
                    <a:pt x="1514" y="267249"/>
                  </a:lnTo>
                  <a:lnTo>
                    <a:pt x="2331" y="278880"/>
                  </a:lnTo>
                  <a:lnTo>
                    <a:pt x="3318" y="290184"/>
                  </a:lnTo>
                  <a:lnTo>
                    <a:pt x="4471" y="301118"/>
                  </a:lnTo>
                  <a:lnTo>
                    <a:pt x="5785" y="311636"/>
                  </a:lnTo>
                  <a:lnTo>
                    <a:pt x="7255" y="321697"/>
                  </a:lnTo>
                  <a:lnTo>
                    <a:pt x="8876" y="331260"/>
                  </a:lnTo>
                  <a:lnTo>
                    <a:pt x="10639" y="340286"/>
                  </a:lnTo>
                  <a:lnTo>
                    <a:pt x="12540" y="348740"/>
                  </a:lnTo>
                  <a:lnTo>
                    <a:pt x="14569" y="356586"/>
                  </a:lnTo>
                  <a:lnTo>
                    <a:pt x="16718" y="363794"/>
                  </a:lnTo>
                  <a:lnTo>
                    <a:pt x="18980" y="370334"/>
                  </a:lnTo>
                  <a:lnTo>
                    <a:pt x="21344" y="376181"/>
                  </a:lnTo>
                  <a:lnTo>
                    <a:pt x="23802" y="381310"/>
                  </a:lnTo>
                  <a:lnTo>
                    <a:pt x="26343" y="385701"/>
                  </a:lnTo>
                  <a:lnTo>
                    <a:pt x="28957" y="389336"/>
                  </a:lnTo>
                  <a:lnTo>
                    <a:pt x="31634" y="392201"/>
                  </a:lnTo>
                  <a:lnTo>
                    <a:pt x="34363" y="394284"/>
                  </a:lnTo>
                  <a:lnTo>
                    <a:pt x="37133" y="395577"/>
                  </a:lnTo>
                  <a:lnTo>
                    <a:pt x="39932" y="396074"/>
                  </a:lnTo>
                  <a:lnTo>
                    <a:pt x="42750" y="395773"/>
                  </a:lnTo>
                  <a:lnTo>
                    <a:pt x="45576" y="394676"/>
                  </a:lnTo>
                  <a:lnTo>
                    <a:pt x="48396" y="392788"/>
                  </a:lnTo>
                  <a:lnTo>
                    <a:pt x="51202" y="390115"/>
                  </a:lnTo>
                  <a:lnTo>
                    <a:pt x="53980" y="386668"/>
                  </a:lnTo>
                  <a:lnTo>
                    <a:pt x="56720" y="382462"/>
                  </a:lnTo>
                  <a:lnTo>
                    <a:pt x="59412" y="377513"/>
                  </a:lnTo>
                  <a:lnTo>
                    <a:pt x="62043" y="371842"/>
                  </a:lnTo>
                  <a:lnTo>
                    <a:pt x="64603" y="365470"/>
                  </a:lnTo>
                  <a:lnTo>
                    <a:pt x="67083" y="358424"/>
                  </a:lnTo>
                  <a:lnTo>
                    <a:pt x="69472" y="350732"/>
                  </a:lnTo>
                  <a:lnTo>
                    <a:pt x="71761" y="342425"/>
                  </a:lnTo>
                  <a:lnTo>
                    <a:pt x="73939" y="333537"/>
                  </a:lnTo>
                  <a:lnTo>
                    <a:pt x="76000" y="324103"/>
                  </a:lnTo>
                  <a:lnTo>
                    <a:pt x="77933" y="314161"/>
                  </a:lnTo>
                  <a:lnTo>
                    <a:pt x="79732" y="303752"/>
                  </a:lnTo>
                  <a:lnTo>
                    <a:pt x="81390" y="292917"/>
                  </a:lnTo>
                  <a:lnTo>
                    <a:pt x="82898" y="281699"/>
                  </a:lnTo>
                  <a:lnTo>
                    <a:pt x="84253" y="270145"/>
                  </a:lnTo>
                  <a:lnTo>
                    <a:pt x="85447" y="258300"/>
                  </a:lnTo>
                  <a:lnTo>
                    <a:pt x="86476" y="246213"/>
                  </a:lnTo>
                  <a:lnTo>
                    <a:pt x="87337" y="233931"/>
                  </a:lnTo>
                  <a:lnTo>
                    <a:pt x="88025" y="221505"/>
                  </a:lnTo>
                  <a:lnTo>
                    <a:pt x="88538" y="208984"/>
                  </a:lnTo>
                  <a:lnTo>
                    <a:pt x="88874" y="196419"/>
                  </a:lnTo>
                  <a:lnTo>
                    <a:pt x="89031" y="183860"/>
                  </a:lnTo>
                  <a:lnTo>
                    <a:pt x="89009" y="171358"/>
                  </a:lnTo>
                  <a:lnTo>
                    <a:pt x="88807" y="158964"/>
                  </a:lnTo>
                  <a:lnTo>
                    <a:pt x="88428" y="146727"/>
                  </a:lnTo>
                  <a:lnTo>
                    <a:pt x="87872" y="134696"/>
                  </a:lnTo>
                  <a:lnTo>
                    <a:pt x="87141" y="122920"/>
                  </a:lnTo>
                  <a:lnTo>
                    <a:pt x="86238" y="111447"/>
                  </a:lnTo>
                  <a:lnTo>
                    <a:pt x="85168" y="100322"/>
                  </a:lnTo>
                  <a:lnTo>
                    <a:pt x="83933" y="89591"/>
                  </a:lnTo>
                  <a:lnTo>
                    <a:pt x="82540" y="79296"/>
                  </a:lnTo>
                  <a:lnTo>
                    <a:pt x="80994" y="69479"/>
                  </a:lnTo>
                  <a:lnTo>
                    <a:pt x="79302" y="60180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3450382" y="2259143"/>
              <a:ext cx="200195" cy="353011"/>
            </a:xfrm>
            <a:custGeom>
              <a:avLst/>
              <a:pathLst>
                <a:path w="200195" h="353011">
                  <a:moveTo>
                    <a:pt x="147236" y="93385"/>
                  </a:moveTo>
                  <a:lnTo>
                    <a:pt x="141539" y="83675"/>
                  </a:lnTo>
                  <a:lnTo>
                    <a:pt x="135676" y="74339"/>
                  </a:lnTo>
                  <a:lnTo>
                    <a:pt x="129669" y="65415"/>
                  </a:lnTo>
                  <a:lnTo>
                    <a:pt x="123543" y="56938"/>
                  </a:lnTo>
                  <a:lnTo>
                    <a:pt x="117323" y="48943"/>
                  </a:lnTo>
                  <a:lnTo>
                    <a:pt x="111033" y="41461"/>
                  </a:lnTo>
                  <a:lnTo>
                    <a:pt x="104699" y="34524"/>
                  </a:lnTo>
                  <a:lnTo>
                    <a:pt x="98346" y="28158"/>
                  </a:lnTo>
                  <a:lnTo>
                    <a:pt x="92001" y="22390"/>
                  </a:lnTo>
                  <a:lnTo>
                    <a:pt x="85688" y="17243"/>
                  </a:lnTo>
                  <a:lnTo>
                    <a:pt x="79433" y="12737"/>
                  </a:lnTo>
                  <a:lnTo>
                    <a:pt x="73260" y="8891"/>
                  </a:lnTo>
                  <a:lnTo>
                    <a:pt x="67196" y="5720"/>
                  </a:lnTo>
                  <a:lnTo>
                    <a:pt x="61265" y="3236"/>
                  </a:lnTo>
                  <a:lnTo>
                    <a:pt x="55489" y="1451"/>
                  </a:lnTo>
                  <a:lnTo>
                    <a:pt x="49893" y="371"/>
                  </a:lnTo>
                  <a:lnTo>
                    <a:pt x="44499" y="0"/>
                  </a:lnTo>
                  <a:lnTo>
                    <a:pt x="39329" y="339"/>
                  </a:lnTo>
                  <a:lnTo>
                    <a:pt x="34404" y="1389"/>
                  </a:lnTo>
                  <a:lnTo>
                    <a:pt x="29743" y="3143"/>
                  </a:lnTo>
                  <a:lnTo>
                    <a:pt x="25365" y="5596"/>
                  </a:lnTo>
                  <a:lnTo>
                    <a:pt x="21288" y="8738"/>
                  </a:lnTo>
                  <a:lnTo>
                    <a:pt x="17528" y="12555"/>
                  </a:lnTo>
                  <a:lnTo>
                    <a:pt x="14101" y="17032"/>
                  </a:lnTo>
                  <a:lnTo>
                    <a:pt x="11020" y="22152"/>
                  </a:lnTo>
                  <a:lnTo>
                    <a:pt x="8297" y="27893"/>
                  </a:lnTo>
                  <a:lnTo>
                    <a:pt x="5944" y="34233"/>
                  </a:lnTo>
                  <a:lnTo>
                    <a:pt x="3970" y="41146"/>
                  </a:lnTo>
                  <a:lnTo>
                    <a:pt x="2383" y="48604"/>
                  </a:lnTo>
                  <a:lnTo>
                    <a:pt x="1189" y="56577"/>
                  </a:lnTo>
                  <a:lnTo>
                    <a:pt x="394" y="65033"/>
                  </a:lnTo>
                  <a:lnTo>
                    <a:pt x="0" y="73939"/>
                  </a:lnTo>
                  <a:lnTo>
                    <a:pt x="8" y="83257"/>
                  </a:lnTo>
                  <a:lnTo>
                    <a:pt x="420" y="92952"/>
                  </a:lnTo>
                  <a:lnTo>
                    <a:pt x="1233" y="102982"/>
                  </a:lnTo>
                  <a:lnTo>
                    <a:pt x="2444" y="113309"/>
                  </a:lnTo>
                  <a:lnTo>
                    <a:pt x="4048" y="123891"/>
                  </a:lnTo>
                  <a:lnTo>
                    <a:pt x="6039" y="134685"/>
                  </a:lnTo>
                  <a:lnTo>
                    <a:pt x="8409" y="145647"/>
                  </a:lnTo>
                  <a:lnTo>
                    <a:pt x="11147" y="156734"/>
                  </a:lnTo>
                  <a:lnTo>
                    <a:pt x="14244" y="167900"/>
                  </a:lnTo>
                  <a:lnTo>
                    <a:pt x="17686" y="179101"/>
                  </a:lnTo>
                  <a:lnTo>
                    <a:pt x="21460" y="190292"/>
                  </a:lnTo>
                  <a:lnTo>
                    <a:pt x="25551" y="201428"/>
                  </a:lnTo>
                  <a:lnTo>
                    <a:pt x="29941" y="212463"/>
                  </a:lnTo>
                  <a:lnTo>
                    <a:pt x="34614" y="223354"/>
                  </a:lnTo>
                  <a:lnTo>
                    <a:pt x="39551" y="234056"/>
                  </a:lnTo>
                  <a:lnTo>
                    <a:pt x="44731" y="244527"/>
                  </a:lnTo>
                  <a:lnTo>
                    <a:pt x="50135" y="254724"/>
                  </a:lnTo>
                  <a:lnTo>
                    <a:pt x="55739" y="264606"/>
                  </a:lnTo>
                  <a:lnTo>
                    <a:pt x="61522" y="274134"/>
                  </a:lnTo>
                  <a:lnTo>
                    <a:pt x="67460" y="283269"/>
                  </a:lnTo>
                  <a:lnTo>
                    <a:pt x="73529" y="291974"/>
                  </a:lnTo>
                  <a:lnTo>
                    <a:pt x="79705" y="300214"/>
                  </a:lnTo>
                  <a:lnTo>
                    <a:pt x="85963" y="307956"/>
                  </a:lnTo>
                  <a:lnTo>
                    <a:pt x="92279" y="315169"/>
                  </a:lnTo>
                  <a:lnTo>
                    <a:pt x="98625" y="321824"/>
                  </a:lnTo>
                  <a:lnTo>
                    <a:pt x="104977" y="327894"/>
                  </a:lnTo>
                  <a:lnTo>
                    <a:pt x="111310" y="333354"/>
                  </a:lnTo>
                  <a:lnTo>
                    <a:pt x="117597" y="338183"/>
                  </a:lnTo>
                  <a:lnTo>
                    <a:pt x="123814" y="342361"/>
                  </a:lnTo>
                  <a:lnTo>
                    <a:pt x="129935" y="345872"/>
                  </a:lnTo>
                  <a:lnTo>
                    <a:pt x="135936" y="348700"/>
                  </a:lnTo>
                  <a:lnTo>
                    <a:pt x="141793" y="350836"/>
                  </a:lnTo>
                  <a:lnTo>
                    <a:pt x="147481" y="352269"/>
                  </a:lnTo>
                  <a:lnTo>
                    <a:pt x="152979" y="352996"/>
                  </a:lnTo>
                  <a:lnTo>
                    <a:pt x="158263" y="353011"/>
                  </a:lnTo>
                  <a:lnTo>
                    <a:pt x="163314" y="352316"/>
                  </a:lnTo>
                  <a:lnTo>
                    <a:pt x="168109" y="350913"/>
                  </a:lnTo>
                  <a:lnTo>
                    <a:pt x="172631" y="348809"/>
                  </a:lnTo>
                  <a:lnTo>
                    <a:pt x="176861" y="346010"/>
                  </a:lnTo>
                  <a:lnTo>
                    <a:pt x="180781" y="342529"/>
                  </a:lnTo>
                  <a:lnTo>
                    <a:pt x="184377" y="338380"/>
                  </a:lnTo>
                  <a:lnTo>
                    <a:pt x="187632" y="333579"/>
                  </a:lnTo>
                  <a:lnTo>
                    <a:pt x="190536" y="328146"/>
                  </a:lnTo>
                  <a:lnTo>
                    <a:pt x="193075" y="322102"/>
                  </a:lnTo>
                  <a:lnTo>
                    <a:pt x="195240" y="315473"/>
                  </a:lnTo>
                  <a:lnTo>
                    <a:pt x="197021" y="308283"/>
                  </a:lnTo>
                  <a:lnTo>
                    <a:pt x="198412" y="300564"/>
                  </a:lnTo>
                  <a:lnTo>
                    <a:pt x="199407" y="292345"/>
                  </a:lnTo>
                  <a:lnTo>
                    <a:pt x="200002" y="283660"/>
                  </a:lnTo>
                  <a:lnTo>
                    <a:pt x="200195" y="274543"/>
                  </a:lnTo>
                  <a:lnTo>
                    <a:pt x="199985" y="265032"/>
                  </a:lnTo>
                  <a:lnTo>
                    <a:pt x="199372" y="255164"/>
                  </a:lnTo>
                  <a:lnTo>
                    <a:pt x="198359" y="244980"/>
                  </a:lnTo>
                  <a:lnTo>
                    <a:pt x="196951" y="234521"/>
                  </a:lnTo>
                  <a:lnTo>
                    <a:pt x="195153" y="223828"/>
                  </a:lnTo>
                  <a:lnTo>
                    <a:pt x="192971" y="212944"/>
                  </a:lnTo>
                  <a:lnTo>
                    <a:pt x="190416" y="201914"/>
                  </a:lnTo>
                  <a:lnTo>
                    <a:pt x="187497" y="190782"/>
                  </a:lnTo>
                  <a:lnTo>
                    <a:pt x="184226" y="179593"/>
                  </a:lnTo>
                  <a:lnTo>
                    <a:pt x="180616" y="168391"/>
                  </a:lnTo>
                  <a:lnTo>
                    <a:pt x="176682" y="157222"/>
                  </a:lnTo>
                  <a:lnTo>
                    <a:pt x="172439" y="146131"/>
                  </a:lnTo>
                  <a:lnTo>
                    <a:pt x="167905" y="135162"/>
                  </a:lnTo>
                  <a:lnTo>
                    <a:pt x="163098" y="124360"/>
                  </a:lnTo>
                  <a:lnTo>
                    <a:pt x="158037" y="113768"/>
                  </a:lnTo>
                  <a:lnTo>
                    <a:pt x="152742" y="103429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4194698" y="2746851"/>
              <a:ext cx="246098" cy="371231"/>
            </a:xfrm>
            <a:custGeom>
              <a:avLst/>
              <a:pathLst>
                <a:path w="246098" h="371231">
                  <a:moveTo>
                    <a:pt x="181126" y="98008"/>
                  </a:moveTo>
                  <a:lnTo>
                    <a:pt x="174128" y="87804"/>
                  </a:lnTo>
                  <a:lnTo>
                    <a:pt x="166923" y="77994"/>
                  </a:lnTo>
                  <a:lnTo>
                    <a:pt x="159542" y="68617"/>
                  </a:lnTo>
                  <a:lnTo>
                    <a:pt x="152014" y="59712"/>
                  </a:lnTo>
                  <a:lnTo>
                    <a:pt x="144369" y="51314"/>
                  </a:lnTo>
                  <a:lnTo>
                    <a:pt x="136638" y="43457"/>
                  </a:lnTo>
                  <a:lnTo>
                    <a:pt x="128853" y="36173"/>
                  </a:lnTo>
                  <a:lnTo>
                    <a:pt x="121044" y="29491"/>
                  </a:lnTo>
                  <a:lnTo>
                    <a:pt x="113242" y="23437"/>
                  </a:lnTo>
                  <a:lnTo>
                    <a:pt x="105480" y="18037"/>
                  </a:lnTo>
                  <a:lnTo>
                    <a:pt x="97789" y="13311"/>
                  </a:lnTo>
                  <a:lnTo>
                    <a:pt x="90200" y="9280"/>
                  </a:lnTo>
                  <a:lnTo>
                    <a:pt x="82742" y="5959"/>
                  </a:lnTo>
                  <a:lnTo>
                    <a:pt x="75447" y="3361"/>
                  </a:lnTo>
                  <a:lnTo>
                    <a:pt x="68343" y="1497"/>
                  </a:lnTo>
                  <a:lnTo>
                    <a:pt x="61459" y="375"/>
                  </a:lnTo>
                  <a:lnTo>
                    <a:pt x="54824" y="0"/>
                  </a:lnTo>
                  <a:lnTo>
                    <a:pt x="48462" y="371"/>
                  </a:lnTo>
                  <a:lnTo>
                    <a:pt x="42401" y="1489"/>
                  </a:lnTo>
                  <a:lnTo>
                    <a:pt x="36665" y="3348"/>
                  </a:lnTo>
                  <a:lnTo>
                    <a:pt x="31276" y="5942"/>
                  </a:lnTo>
                  <a:lnTo>
                    <a:pt x="26257" y="9259"/>
                  </a:lnTo>
                  <a:lnTo>
                    <a:pt x="21628" y="13287"/>
                  </a:lnTo>
                  <a:lnTo>
                    <a:pt x="17406" y="18008"/>
                  </a:lnTo>
                  <a:lnTo>
                    <a:pt x="13610" y="23405"/>
                  </a:lnTo>
                  <a:lnTo>
                    <a:pt x="10255" y="29455"/>
                  </a:lnTo>
                  <a:lnTo>
                    <a:pt x="7353" y="36134"/>
                  </a:lnTo>
                  <a:lnTo>
                    <a:pt x="4918" y="43415"/>
                  </a:lnTo>
                  <a:lnTo>
                    <a:pt x="2958" y="51269"/>
                  </a:lnTo>
                  <a:lnTo>
                    <a:pt x="1481" y="59664"/>
                  </a:lnTo>
                  <a:lnTo>
                    <a:pt x="493" y="68566"/>
                  </a:lnTo>
                  <a:lnTo>
                    <a:pt x="0" y="77940"/>
                  </a:lnTo>
                  <a:lnTo>
                    <a:pt x="1" y="87748"/>
                  </a:lnTo>
                  <a:lnTo>
                    <a:pt x="498" y="97950"/>
                  </a:lnTo>
                  <a:lnTo>
                    <a:pt x="1488" y="108505"/>
                  </a:lnTo>
                  <a:lnTo>
                    <a:pt x="2967" y="119370"/>
                  </a:lnTo>
                  <a:lnTo>
                    <a:pt x="4930" y="130503"/>
                  </a:lnTo>
                  <a:lnTo>
                    <a:pt x="7368" y="141858"/>
                  </a:lnTo>
                  <a:lnTo>
                    <a:pt x="10272" y="153389"/>
                  </a:lnTo>
                  <a:lnTo>
                    <a:pt x="13630" y="165050"/>
                  </a:lnTo>
                  <a:lnTo>
                    <a:pt x="17429" y="176794"/>
                  </a:lnTo>
                  <a:lnTo>
                    <a:pt x="21653" y="188574"/>
                  </a:lnTo>
                  <a:lnTo>
                    <a:pt x="26284" y="200342"/>
                  </a:lnTo>
                  <a:lnTo>
                    <a:pt x="31306" y="212051"/>
                  </a:lnTo>
                  <a:lnTo>
                    <a:pt x="36696" y="223654"/>
                  </a:lnTo>
                  <a:lnTo>
                    <a:pt x="42435" y="235104"/>
                  </a:lnTo>
                  <a:lnTo>
                    <a:pt x="48497" y="246354"/>
                  </a:lnTo>
                  <a:lnTo>
                    <a:pt x="54860" y="257360"/>
                  </a:lnTo>
                  <a:lnTo>
                    <a:pt x="61497" y="268078"/>
                  </a:lnTo>
                  <a:lnTo>
                    <a:pt x="68382" y="278464"/>
                  </a:lnTo>
                  <a:lnTo>
                    <a:pt x="75487" y="288476"/>
                  </a:lnTo>
                  <a:lnTo>
                    <a:pt x="82783" y="298074"/>
                  </a:lnTo>
                  <a:lnTo>
                    <a:pt x="90242" y="307219"/>
                  </a:lnTo>
                  <a:lnTo>
                    <a:pt x="97832" y="315875"/>
                  </a:lnTo>
                  <a:lnTo>
                    <a:pt x="105524" y="324007"/>
                  </a:lnTo>
                  <a:lnTo>
                    <a:pt x="113286" y="331581"/>
                  </a:lnTo>
                  <a:lnTo>
                    <a:pt x="121087" y="338568"/>
                  </a:lnTo>
                  <a:lnTo>
                    <a:pt x="128897" y="344939"/>
                  </a:lnTo>
                  <a:lnTo>
                    <a:pt x="136682" y="350669"/>
                  </a:lnTo>
                  <a:lnTo>
                    <a:pt x="144412" y="355735"/>
                  </a:lnTo>
                  <a:lnTo>
                    <a:pt x="152057" y="360115"/>
                  </a:lnTo>
                  <a:lnTo>
                    <a:pt x="159584" y="363793"/>
                  </a:lnTo>
                  <a:lnTo>
                    <a:pt x="166964" y="366754"/>
                  </a:lnTo>
                  <a:lnTo>
                    <a:pt x="174167" y="368986"/>
                  </a:lnTo>
                  <a:lnTo>
                    <a:pt x="181165" y="370479"/>
                  </a:lnTo>
                  <a:lnTo>
                    <a:pt x="187928" y="371229"/>
                  </a:lnTo>
                  <a:lnTo>
                    <a:pt x="194429" y="371231"/>
                  </a:lnTo>
                  <a:lnTo>
                    <a:pt x="200644" y="370486"/>
                  </a:lnTo>
                  <a:lnTo>
                    <a:pt x="206545" y="368996"/>
                  </a:lnTo>
                  <a:lnTo>
                    <a:pt x="212111" y="366769"/>
                  </a:lnTo>
                  <a:lnTo>
                    <a:pt x="217317" y="363812"/>
                  </a:lnTo>
                  <a:lnTo>
                    <a:pt x="222144" y="360138"/>
                  </a:lnTo>
                  <a:lnTo>
                    <a:pt x="226572" y="355761"/>
                  </a:lnTo>
                  <a:lnTo>
                    <a:pt x="230582" y="350699"/>
                  </a:lnTo>
                  <a:lnTo>
                    <a:pt x="234160" y="344973"/>
                  </a:lnTo>
                  <a:lnTo>
                    <a:pt x="237290" y="338605"/>
                  </a:lnTo>
                  <a:lnTo>
                    <a:pt x="239960" y="331622"/>
                  </a:lnTo>
                  <a:lnTo>
                    <a:pt x="242159" y="324051"/>
                  </a:lnTo>
                  <a:lnTo>
                    <a:pt x="243878" y="315922"/>
                  </a:lnTo>
                  <a:lnTo>
                    <a:pt x="245111" y="307269"/>
                  </a:lnTo>
                  <a:lnTo>
                    <a:pt x="245852" y="298126"/>
                  </a:lnTo>
                  <a:lnTo>
                    <a:pt x="246098" y="288531"/>
                  </a:lnTo>
                  <a:lnTo>
                    <a:pt x="245849" y="278521"/>
                  </a:lnTo>
                  <a:lnTo>
                    <a:pt x="245105" y="268137"/>
                  </a:lnTo>
                  <a:lnTo>
                    <a:pt x="243870" y="257421"/>
                  </a:lnTo>
                  <a:lnTo>
                    <a:pt x="242148" y="246417"/>
                  </a:lnTo>
                  <a:lnTo>
                    <a:pt x="239946" y="235167"/>
                  </a:lnTo>
                  <a:lnTo>
                    <a:pt x="237274" y="223719"/>
                  </a:lnTo>
                  <a:lnTo>
                    <a:pt x="234141" y="212117"/>
                  </a:lnTo>
                  <a:lnTo>
                    <a:pt x="230561" y="200408"/>
                  </a:lnTo>
                  <a:lnTo>
                    <a:pt x="226548" y="188640"/>
                  </a:lnTo>
                  <a:lnTo>
                    <a:pt x="222118" y="176860"/>
                  </a:lnTo>
                  <a:lnTo>
                    <a:pt x="217289" y="165116"/>
                  </a:lnTo>
                  <a:lnTo>
                    <a:pt x="212080" y="153454"/>
                  </a:lnTo>
                  <a:lnTo>
                    <a:pt x="206513" y="141922"/>
                  </a:lnTo>
                  <a:lnTo>
                    <a:pt x="200610" y="130566"/>
                  </a:lnTo>
                  <a:lnTo>
                    <a:pt x="194394" y="119432"/>
                  </a:lnTo>
                  <a:lnTo>
                    <a:pt x="187891" y="108565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4" name="pl183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1" name="pt190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710575" y="2562477"/>
              <a:ext cx="201456" cy="201456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710575" y="2781933"/>
              <a:ext cx="201456" cy="201456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710575" y="3001389"/>
              <a:ext cx="201456" cy="201456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196477" y="407606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196477" y="322130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6477" y="236653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6477" y="1511770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94638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4940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0417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35893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96477" y="450345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96477" y="364868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96477" y="1939153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96477" y="1084387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7255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22021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3155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8632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67255" y="1085265"/>
              <a:ext cx="3415552" cy="3417308"/>
            </a:xfrm>
            <a:custGeom>
              <a:avLst/>
              <a:pathLst>
                <a:path w="3415552" h="3417308">
                  <a:moveTo>
                    <a:pt x="0" y="1708654"/>
                  </a:moveTo>
                  <a:lnTo>
                    <a:pt x="14035" y="1927264"/>
                  </a:lnTo>
                  <a:lnTo>
                    <a:pt x="55910" y="2142285"/>
                  </a:lnTo>
                  <a:lnTo>
                    <a:pt x="124938" y="2350185"/>
                  </a:lnTo>
                  <a:lnTo>
                    <a:pt x="219984" y="2547551"/>
                  </a:lnTo>
                  <a:lnTo>
                    <a:pt x="339489" y="2731143"/>
                  </a:lnTo>
                  <a:lnTo>
                    <a:pt x="481490" y="2897946"/>
                  </a:lnTo>
                  <a:lnTo>
                    <a:pt x="643656" y="3045220"/>
                  </a:lnTo>
                  <a:lnTo>
                    <a:pt x="823323" y="3170548"/>
                  </a:lnTo>
                  <a:lnTo>
                    <a:pt x="1017542" y="3271872"/>
                  </a:lnTo>
                  <a:lnTo>
                    <a:pt x="1223123" y="3347528"/>
                  </a:lnTo>
                  <a:lnTo>
                    <a:pt x="1436691" y="3396273"/>
                  </a:lnTo>
                  <a:lnTo>
                    <a:pt x="1654739" y="3417308"/>
                  </a:lnTo>
                  <a:lnTo>
                    <a:pt x="1873687" y="3410287"/>
                  </a:lnTo>
                  <a:lnTo>
                    <a:pt x="2089939" y="3375325"/>
                  </a:lnTo>
                  <a:lnTo>
                    <a:pt x="2299945" y="3312996"/>
                  </a:lnTo>
                  <a:lnTo>
                    <a:pt x="2500256" y="3224324"/>
                  </a:lnTo>
                  <a:lnTo>
                    <a:pt x="2687584" y="3110765"/>
                  </a:lnTo>
                  <a:lnTo>
                    <a:pt x="2858852" y="2974183"/>
                  </a:lnTo>
                  <a:lnTo>
                    <a:pt x="3011249" y="2816821"/>
                  </a:lnTo>
                  <a:lnTo>
                    <a:pt x="3142271" y="2641264"/>
                  </a:lnTo>
                  <a:lnTo>
                    <a:pt x="3249768" y="2450392"/>
                  </a:lnTo>
                  <a:lnTo>
                    <a:pt x="3331974" y="2247342"/>
                  </a:lnTo>
                  <a:lnTo>
                    <a:pt x="3387540" y="2035446"/>
                  </a:lnTo>
                  <a:lnTo>
                    <a:pt x="3415552" y="1818184"/>
                  </a:lnTo>
                  <a:lnTo>
                    <a:pt x="3415552" y="1599124"/>
                  </a:lnTo>
                  <a:lnTo>
                    <a:pt x="3387540" y="1381862"/>
                  </a:lnTo>
                  <a:lnTo>
                    <a:pt x="3331974" y="1169966"/>
                  </a:lnTo>
                  <a:lnTo>
                    <a:pt x="3249768" y="966915"/>
                  </a:lnTo>
                  <a:lnTo>
                    <a:pt x="3142271" y="776044"/>
                  </a:lnTo>
                  <a:lnTo>
                    <a:pt x="3011249" y="600486"/>
                  </a:lnTo>
                  <a:lnTo>
                    <a:pt x="2858852" y="443124"/>
                  </a:lnTo>
                  <a:lnTo>
                    <a:pt x="2687584" y="306543"/>
                  </a:lnTo>
                  <a:lnTo>
                    <a:pt x="2500256" y="192983"/>
                  </a:lnTo>
                  <a:lnTo>
                    <a:pt x="2299945" y="104311"/>
                  </a:lnTo>
                  <a:lnTo>
                    <a:pt x="2089939" y="41983"/>
                  </a:lnTo>
                  <a:lnTo>
                    <a:pt x="1873687" y="7021"/>
                  </a:lnTo>
                  <a:lnTo>
                    <a:pt x="1654739" y="0"/>
                  </a:lnTo>
                  <a:lnTo>
                    <a:pt x="1436691" y="21034"/>
                  </a:lnTo>
                  <a:lnTo>
                    <a:pt x="1223123" y="69780"/>
                  </a:lnTo>
                  <a:lnTo>
                    <a:pt x="1017542" y="145436"/>
                  </a:lnTo>
                  <a:lnTo>
                    <a:pt x="823323" y="246759"/>
                  </a:lnTo>
                  <a:lnTo>
                    <a:pt x="643656" y="372087"/>
                  </a:lnTo>
                  <a:lnTo>
                    <a:pt x="481490" y="519362"/>
                  </a:lnTo>
                  <a:lnTo>
                    <a:pt x="339489" y="686164"/>
                  </a:lnTo>
                  <a:lnTo>
                    <a:pt x="219984" y="869756"/>
                  </a:lnTo>
                  <a:lnTo>
                    <a:pt x="124938" y="1067123"/>
                  </a:lnTo>
                  <a:lnTo>
                    <a:pt x="55910" y="1275023"/>
                  </a:lnTo>
                  <a:lnTo>
                    <a:pt x="14035" y="1490044"/>
                  </a:lnTo>
                  <a:lnTo>
                    <a:pt x="0" y="1708654"/>
                  </a:lnTo>
                  <a:lnTo>
                    <a:pt x="0" y="1708654"/>
                  </a:lnTo>
                  <a:lnTo>
                    <a:pt x="14035" y="1490044"/>
                  </a:lnTo>
                  <a:lnTo>
                    <a:pt x="55910" y="1275023"/>
                  </a:lnTo>
                  <a:lnTo>
                    <a:pt x="124938" y="1067123"/>
                  </a:lnTo>
                  <a:lnTo>
                    <a:pt x="219984" y="869756"/>
                  </a:lnTo>
                  <a:lnTo>
                    <a:pt x="339489" y="686164"/>
                  </a:lnTo>
                  <a:lnTo>
                    <a:pt x="481490" y="519362"/>
                  </a:lnTo>
                  <a:lnTo>
                    <a:pt x="643656" y="372087"/>
                  </a:lnTo>
                  <a:lnTo>
                    <a:pt x="823323" y="246759"/>
                  </a:lnTo>
                  <a:lnTo>
                    <a:pt x="1017542" y="145436"/>
                  </a:lnTo>
                  <a:lnTo>
                    <a:pt x="1223123" y="69780"/>
                  </a:lnTo>
                  <a:lnTo>
                    <a:pt x="1436691" y="21034"/>
                  </a:lnTo>
                  <a:lnTo>
                    <a:pt x="1654739" y="0"/>
                  </a:lnTo>
                  <a:lnTo>
                    <a:pt x="1873687" y="7021"/>
                  </a:lnTo>
                  <a:lnTo>
                    <a:pt x="2089939" y="41983"/>
                  </a:lnTo>
                  <a:lnTo>
                    <a:pt x="2299945" y="104311"/>
                  </a:lnTo>
                  <a:lnTo>
                    <a:pt x="2500256" y="192983"/>
                  </a:lnTo>
                  <a:lnTo>
                    <a:pt x="2687584" y="306543"/>
                  </a:lnTo>
                  <a:lnTo>
                    <a:pt x="2858852" y="443124"/>
                  </a:lnTo>
                  <a:lnTo>
                    <a:pt x="3011249" y="600486"/>
                  </a:lnTo>
                  <a:lnTo>
                    <a:pt x="3142271" y="776044"/>
                  </a:lnTo>
                  <a:lnTo>
                    <a:pt x="3249768" y="966915"/>
                  </a:lnTo>
                  <a:lnTo>
                    <a:pt x="3331974" y="1169966"/>
                  </a:lnTo>
                  <a:lnTo>
                    <a:pt x="3387540" y="1381862"/>
                  </a:lnTo>
                  <a:lnTo>
                    <a:pt x="3415552" y="1599124"/>
                  </a:lnTo>
                  <a:lnTo>
                    <a:pt x="3415552" y="1818184"/>
                  </a:lnTo>
                  <a:lnTo>
                    <a:pt x="3387540" y="2035446"/>
                  </a:lnTo>
                  <a:lnTo>
                    <a:pt x="3331974" y="2247342"/>
                  </a:lnTo>
                  <a:lnTo>
                    <a:pt x="3249768" y="2450392"/>
                  </a:lnTo>
                  <a:lnTo>
                    <a:pt x="3142271" y="2641264"/>
                  </a:lnTo>
                  <a:lnTo>
                    <a:pt x="3011249" y="2816821"/>
                  </a:lnTo>
                  <a:lnTo>
                    <a:pt x="2858852" y="2974183"/>
                  </a:lnTo>
                  <a:lnTo>
                    <a:pt x="2687584" y="3110765"/>
                  </a:lnTo>
                  <a:lnTo>
                    <a:pt x="2500256" y="3224324"/>
                  </a:lnTo>
                  <a:lnTo>
                    <a:pt x="2299945" y="3312996"/>
                  </a:lnTo>
                  <a:lnTo>
                    <a:pt x="2089939" y="3375325"/>
                  </a:lnTo>
                  <a:lnTo>
                    <a:pt x="1873687" y="3410287"/>
                  </a:lnTo>
                  <a:lnTo>
                    <a:pt x="1654739" y="3417308"/>
                  </a:lnTo>
                  <a:lnTo>
                    <a:pt x="1436691" y="3396273"/>
                  </a:lnTo>
                  <a:lnTo>
                    <a:pt x="1223123" y="3347528"/>
                  </a:lnTo>
                  <a:lnTo>
                    <a:pt x="1017542" y="3271872"/>
                  </a:lnTo>
                  <a:lnTo>
                    <a:pt x="823323" y="3170548"/>
                  </a:lnTo>
                  <a:lnTo>
                    <a:pt x="643656" y="3045220"/>
                  </a:lnTo>
                  <a:lnTo>
                    <a:pt x="481490" y="2897946"/>
                  </a:lnTo>
                  <a:lnTo>
                    <a:pt x="339489" y="2731143"/>
                  </a:lnTo>
                  <a:lnTo>
                    <a:pt x="219984" y="2547551"/>
                  </a:lnTo>
                  <a:lnTo>
                    <a:pt x="124938" y="2350185"/>
                  </a:lnTo>
                  <a:lnTo>
                    <a:pt x="55910" y="2142285"/>
                  </a:lnTo>
                  <a:lnTo>
                    <a:pt x="14035" y="1927264"/>
                  </a:lnTo>
                  <a:lnTo>
                    <a:pt x="0" y="170865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76787" y="2793919"/>
              <a:ext cx="1521772" cy="616850"/>
            </a:xfrm>
            <a:custGeom>
              <a:avLst/>
              <a:pathLst>
                <a:path w="1521772" h="616850">
                  <a:moveTo>
                    <a:pt x="0" y="0"/>
                  </a:moveTo>
                  <a:lnTo>
                    <a:pt x="1521772" y="6168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527249" y="3353983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90158" y="2793919"/>
              <a:ext cx="786628" cy="1509032"/>
            </a:xfrm>
            <a:custGeom>
              <a:avLst/>
              <a:pathLst>
                <a:path w="786628" h="1509032">
                  <a:moveTo>
                    <a:pt x="786628" y="0"/>
                  </a:moveTo>
                  <a:lnTo>
                    <a:pt x="0" y="15090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058" y="4231018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76787" y="2793919"/>
              <a:ext cx="1695095" cy="40029"/>
            </a:xfrm>
            <a:custGeom>
              <a:avLst/>
              <a:pathLst>
                <a:path w="1695095" h="40029">
                  <a:moveTo>
                    <a:pt x="0" y="0"/>
                  </a:moveTo>
                  <a:lnTo>
                    <a:pt x="1695095" y="40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08697" y="2796486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76787" y="2793919"/>
              <a:ext cx="1649663" cy="109409"/>
            </a:xfrm>
            <a:custGeom>
              <a:avLst/>
              <a:pathLst>
                <a:path w="1649663" h="109409">
                  <a:moveTo>
                    <a:pt x="0" y="0"/>
                  </a:moveTo>
                  <a:lnTo>
                    <a:pt x="1649663" y="1094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61851" y="2863282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99228" y="3329000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946866" y="4156866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077578" y="2689155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02945" y="2910919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9647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915784" y="445965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915784" y="360489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956111" y="27501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56111" y="189536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6111" y="104059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2161682" y="4503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161682" y="3648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161682" y="2793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61682" y="1939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161682" y="1084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96477" y="467343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67255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222021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76787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931554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86320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258223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112989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87919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842686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697452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25949" y="4857167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200712" y="4903483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269883" y="4857303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1333854" y="3043341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1765675" y="2600401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1494188" y="2259742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566160"/>
            <a:chOff x="914400" y="914400"/>
            <a:chExt cx="5852160" cy="356616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02756" y="23466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02756" y="19747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02756" y="16028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02756" y="123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02756" y="2160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02756" y="1788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2756" y="14169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31225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12007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9278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225" y="2216525"/>
              <a:ext cx="0" cy="23243"/>
            </a:xfrm>
            <a:custGeom>
              <a:avLst/>
              <a:pathLst>
                <a:path w="0" h="23243">
                  <a:moveTo>
                    <a:pt x="0" y="23243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225" y="2272310"/>
              <a:ext cx="0" cy="37190"/>
            </a:xfrm>
            <a:custGeom>
              <a:avLst/>
              <a:pathLst>
                <a:path w="0" h="37190">
                  <a:moveTo>
                    <a:pt x="0" y="0"/>
                  </a:moveTo>
                  <a:lnTo>
                    <a:pt x="0" y="3719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488432" y="2239769"/>
              <a:ext cx="285586" cy="32541"/>
            </a:xfrm>
            <a:custGeom>
              <a:avLst/>
              <a:pathLst>
                <a:path w="285586" h="32541">
                  <a:moveTo>
                    <a:pt x="0" y="0"/>
                  </a:moveTo>
                  <a:lnTo>
                    <a:pt x="0" y="32541"/>
                  </a:lnTo>
                  <a:lnTo>
                    <a:pt x="285586" y="3254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88432" y="225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12007" y="1584294"/>
              <a:ext cx="0" cy="92975"/>
            </a:xfrm>
            <a:custGeom>
              <a:avLst/>
              <a:pathLst>
                <a:path w="0" h="92975">
                  <a:moveTo>
                    <a:pt x="0" y="9297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12007" y="1788839"/>
              <a:ext cx="0" cy="130165"/>
            </a:xfrm>
            <a:custGeom>
              <a:avLst/>
              <a:pathLst>
                <a:path w="0" h="130165">
                  <a:moveTo>
                    <a:pt x="0" y="0"/>
                  </a:moveTo>
                  <a:lnTo>
                    <a:pt x="0" y="13016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69214" y="1677269"/>
              <a:ext cx="285586" cy="111570"/>
            </a:xfrm>
            <a:custGeom>
              <a:avLst/>
              <a:pathLst>
                <a:path w="285586" h="111570">
                  <a:moveTo>
                    <a:pt x="0" y="0"/>
                  </a:moveTo>
                  <a:lnTo>
                    <a:pt x="0" y="111570"/>
                  </a:lnTo>
                  <a:lnTo>
                    <a:pt x="285586" y="11157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69214" y="172375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92789" y="1249583"/>
              <a:ext cx="0" cy="190599"/>
            </a:xfrm>
            <a:custGeom>
              <a:avLst/>
              <a:pathLst>
                <a:path w="0" h="190599">
                  <a:moveTo>
                    <a:pt x="0" y="19059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92789" y="1584294"/>
              <a:ext cx="0" cy="111570"/>
            </a:xfrm>
            <a:custGeom>
              <a:avLst/>
              <a:pathLst>
                <a:path w="0" h="111570">
                  <a:moveTo>
                    <a:pt x="0" y="0"/>
                  </a:moveTo>
                  <a:lnTo>
                    <a:pt x="0" y="11157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249996" y="1440182"/>
              <a:ext cx="285586" cy="144111"/>
            </a:xfrm>
            <a:custGeom>
              <a:avLst/>
              <a:pathLst>
                <a:path w="285586" h="144111">
                  <a:moveTo>
                    <a:pt x="0" y="0"/>
                  </a:moveTo>
                  <a:lnTo>
                    <a:pt x="0" y="144111"/>
                  </a:lnTo>
                  <a:lnTo>
                    <a:pt x="285586" y="14411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49996" y="150061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585984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64339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14830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1498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1041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77164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3962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7241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63040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739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62907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5847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69106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04611" y="229292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33214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59910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56097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70862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524189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53594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65238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27030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27485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94582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16197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3133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87855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70934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60968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22227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57450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5786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61417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5729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079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61277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4167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6967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0070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56928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545845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553388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3421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4428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84804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58826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52303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2728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56985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51395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980707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031539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037256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968754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945302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956322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94512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914052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94571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99573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04142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917272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911548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02161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953523" y="182804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92454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00489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944143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951197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019810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906561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988041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011790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915769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965002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037371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952558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976049" y="15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020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4988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9388" y="179085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973407" y="180945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98404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15130" y="154912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016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039895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029464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985602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048618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961689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908440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92777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949475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902073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028124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01544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03059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933613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969384" y="19396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022612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45009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423858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14845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36495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295782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349253" y="127019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28424" y="1660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364115" y="13259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376378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305585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39251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33406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293495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356762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407521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42962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282123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3934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428726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385567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342680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384378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3875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369592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320246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403380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286953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376645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35469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04959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403869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423442" y="130738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345686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334004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286262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382958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412408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301327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383292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54064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2681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30158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289030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288353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353267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350871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326639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337913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429859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382485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02756" y="372513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02756" y="349657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402756" y="326800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402756" y="303944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02756" y="281088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402756" y="383941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402756" y="361085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402756" y="33822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402756" y="315372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402756" y="292516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402756" y="269659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631225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012007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392789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631225" y="2833736"/>
              <a:ext cx="0" cy="239992"/>
            </a:xfrm>
            <a:custGeom>
              <a:avLst/>
              <a:pathLst>
                <a:path w="0" h="239992">
                  <a:moveTo>
                    <a:pt x="0" y="23999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31225" y="3290864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488432" y="3073728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488432" y="3199438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012007" y="3199438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012007" y="3599425"/>
              <a:ext cx="0" cy="239992"/>
            </a:xfrm>
            <a:custGeom>
              <a:avLst/>
              <a:pathLst>
                <a:path w="0" h="239992">
                  <a:moveTo>
                    <a:pt x="0" y="0"/>
                  </a:moveTo>
                  <a:lnTo>
                    <a:pt x="0" y="23999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869214" y="3382289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869214" y="347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392789" y="3108013"/>
              <a:ext cx="0" cy="194279"/>
            </a:xfrm>
            <a:custGeom>
              <a:avLst/>
              <a:pathLst>
                <a:path w="0" h="194279">
                  <a:moveTo>
                    <a:pt x="0" y="19427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392789" y="3473715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249996" y="3302292"/>
              <a:ext cx="285586" cy="171422"/>
            </a:xfrm>
            <a:custGeom>
              <a:avLst/>
              <a:pathLst>
                <a:path w="285586" h="171422">
                  <a:moveTo>
                    <a:pt x="0" y="0"/>
                  </a:moveTo>
                  <a:lnTo>
                    <a:pt x="0" y="171422"/>
                  </a:lnTo>
                  <a:lnTo>
                    <a:pt x="285586" y="17142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249996" y="3382289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584325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65838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60721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2519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65403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555693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54179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557078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576150" y="339282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12292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556838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624433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58939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6399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60798" y="288998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659141" y="270713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40555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71343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521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638358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68421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547355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21306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655055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23252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63066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1996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54764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566290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564022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560811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5485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44921" y="284427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68577" y="279856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87694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53984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534774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2754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814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543899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57523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5538" y="366710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09207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74739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5175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547007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615005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9008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624880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71717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973444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1999155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1976005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1941179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965248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035906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1969134" y="320997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01511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963747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192083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913627" y="380424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052758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018896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198210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908211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96955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05226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969713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1987042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042791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1909938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959284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1971769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1939703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046048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1913870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033470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044625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90969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003334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4842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1938770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1999027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04692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954872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028750" y="31642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97829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034104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1953191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01919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1999109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05241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1919945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052597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037681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025727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904276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196721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191663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958121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9970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378593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32703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399177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303027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32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296948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2345604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380853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385114" y="30728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421996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343040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332468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335414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345315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38471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29501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29241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379826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392659" y="371281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293043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322671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323374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391706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307322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35378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42918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333735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339263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42863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32714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40620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417908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342556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370154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41711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330929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426991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35538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387046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299899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372660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405425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420260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38376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3048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411930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36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329835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3654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931213" y="227812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931213" y="204955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931213" y="182099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931213" y="159242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931213" y="136386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31213" y="239240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931213" y="2163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931213" y="193527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931213" y="170671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931213" y="147814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931213" y="124958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15968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540464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92124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159682" y="2209552"/>
              <a:ext cx="0" cy="45712"/>
            </a:xfrm>
            <a:custGeom>
              <a:avLst/>
              <a:pathLst>
                <a:path w="0" h="45712">
                  <a:moveTo>
                    <a:pt x="0" y="4571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159682" y="2300977"/>
              <a:ext cx="0" cy="45712"/>
            </a:xfrm>
            <a:custGeom>
              <a:avLst/>
              <a:pathLst>
                <a:path w="0" h="45712">
                  <a:moveTo>
                    <a:pt x="0" y="0"/>
                  </a:moveTo>
                  <a:lnTo>
                    <a:pt x="0" y="4571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3016889" y="2255265"/>
              <a:ext cx="285586" cy="45712"/>
            </a:xfrm>
            <a:custGeom>
              <a:avLst/>
              <a:pathLst>
                <a:path w="285586" h="45712">
                  <a:moveTo>
                    <a:pt x="0" y="0"/>
                  </a:moveTo>
                  <a:lnTo>
                    <a:pt x="0" y="45712"/>
                  </a:lnTo>
                  <a:lnTo>
                    <a:pt x="285586" y="4571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16889" y="230097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40464" y="1569573"/>
              <a:ext cx="0" cy="137138"/>
            </a:xfrm>
            <a:custGeom>
              <a:avLst/>
              <a:pathLst>
                <a:path w="0" h="137138">
                  <a:moveTo>
                    <a:pt x="0" y="13713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540464" y="1843850"/>
              <a:ext cx="0" cy="91425"/>
            </a:xfrm>
            <a:custGeom>
              <a:avLst/>
              <a:pathLst>
                <a:path w="0" h="91425">
                  <a:moveTo>
                    <a:pt x="0" y="0"/>
                  </a:moveTo>
                  <a:lnTo>
                    <a:pt x="0" y="9142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3397671" y="1706711"/>
              <a:ext cx="285586" cy="137138"/>
            </a:xfrm>
            <a:custGeom>
              <a:avLst/>
              <a:pathLst>
                <a:path w="285586" h="137138">
                  <a:moveTo>
                    <a:pt x="0" y="0"/>
                  </a:moveTo>
                  <a:lnTo>
                    <a:pt x="0" y="137138"/>
                  </a:lnTo>
                  <a:lnTo>
                    <a:pt x="285586" y="137138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397671" y="179813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921246" y="1249583"/>
              <a:ext cx="0" cy="91425"/>
            </a:xfrm>
            <a:custGeom>
              <a:avLst/>
              <a:pathLst>
                <a:path w="0" h="91425">
                  <a:moveTo>
                    <a:pt x="0" y="9142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921246" y="1569573"/>
              <a:ext cx="0" cy="182851"/>
            </a:xfrm>
            <a:custGeom>
              <a:avLst/>
              <a:pathLst>
                <a:path w="0" h="182851">
                  <a:moveTo>
                    <a:pt x="0" y="0"/>
                  </a:moveTo>
                  <a:lnTo>
                    <a:pt x="0" y="18285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3778453" y="1341009"/>
              <a:ext cx="285586" cy="228563"/>
            </a:xfrm>
            <a:custGeom>
              <a:avLst/>
              <a:pathLst>
                <a:path w="285586" h="228563">
                  <a:moveTo>
                    <a:pt x="0" y="0"/>
                  </a:moveTo>
                  <a:lnTo>
                    <a:pt x="0" y="228563"/>
                  </a:lnTo>
                  <a:lnTo>
                    <a:pt x="285586" y="228563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778453" y="147814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09523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16957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18866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19336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103556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140742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17935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1857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1739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199143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12612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06405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186069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054154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0611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10467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094983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1298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172524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08096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08266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105215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0713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177223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14302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06525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192456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19855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19249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057058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06505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11588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17692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0882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0840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11281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06496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189030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17738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15422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1495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1656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1963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143917" y="208295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076849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15005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06887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0829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19501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16274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56861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527430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57799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58091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48881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46505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484006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48437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52817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48708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51996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53537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572836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542813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50184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46792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5675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497661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47975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46299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537209" y="153439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49749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51863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54783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55254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45609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562848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45956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570124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490345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50070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462304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463451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579939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53099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467910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50366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46092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54108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54456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439202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479315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562008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516023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47869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57010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43790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47458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52314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536190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849524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874168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887093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85408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897366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942852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95723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948931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82227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853529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850054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830435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839354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91759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947586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86225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8748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934613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9208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911972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955863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831118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92460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96145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957917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85304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81290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849614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919659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834368" y="16258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89079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876253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850152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848306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905051" y="17172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8610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874725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885875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8240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919701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874178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9423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384302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81859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949171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8729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927513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811992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852637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91326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4353039" y="2285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4353039" y="198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353039" y="167623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4353039" y="137148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4353039" y="213336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4353039" y="1828612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4353039" y="152386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4353039" y="121910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4581508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4962290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34307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581508" y="1889562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581508" y="2194314"/>
              <a:ext cx="0" cy="152375"/>
            </a:xfrm>
            <a:custGeom>
              <a:avLst/>
              <a:pathLst>
                <a:path w="0" h="152375">
                  <a:moveTo>
                    <a:pt x="0" y="0"/>
                  </a:moveTo>
                  <a:lnTo>
                    <a:pt x="0" y="15237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438715" y="2072413"/>
              <a:ext cx="285586" cy="121900"/>
            </a:xfrm>
            <a:custGeom>
              <a:avLst/>
              <a:pathLst>
                <a:path w="285586" h="121900">
                  <a:moveTo>
                    <a:pt x="0" y="0"/>
                  </a:moveTo>
                  <a:lnTo>
                    <a:pt x="0" y="121900"/>
                  </a:lnTo>
                  <a:lnTo>
                    <a:pt x="285586" y="12190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38715" y="2133364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962290" y="1523860"/>
              <a:ext cx="0" cy="213326"/>
            </a:xfrm>
            <a:custGeom>
              <a:avLst/>
              <a:pathLst>
                <a:path w="0" h="213326">
                  <a:moveTo>
                    <a:pt x="0" y="21332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962290" y="1950513"/>
              <a:ext cx="0" cy="213326"/>
            </a:xfrm>
            <a:custGeom>
              <a:avLst/>
              <a:pathLst>
                <a:path w="0" h="213326">
                  <a:moveTo>
                    <a:pt x="0" y="0"/>
                  </a:moveTo>
                  <a:lnTo>
                    <a:pt x="0" y="213326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819497" y="1737186"/>
              <a:ext cx="285586" cy="213326"/>
            </a:xfrm>
            <a:custGeom>
              <a:avLst/>
              <a:pathLst>
                <a:path w="285586" h="213326">
                  <a:moveTo>
                    <a:pt x="0" y="0"/>
                  </a:moveTo>
                  <a:lnTo>
                    <a:pt x="0" y="213326"/>
                  </a:lnTo>
                  <a:lnTo>
                    <a:pt x="285586" y="213326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4819497" y="185908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343072" y="1249583"/>
              <a:ext cx="0" cy="304751"/>
            </a:xfrm>
            <a:custGeom>
              <a:avLst/>
              <a:pathLst>
                <a:path w="0" h="304751">
                  <a:moveTo>
                    <a:pt x="0" y="3047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343072" y="1760043"/>
              <a:ext cx="0" cy="190469"/>
            </a:xfrm>
            <a:custGeom>
              <a:avLst/>
              <a:pathLst>
                <a:path w="0" h="190469">
                  <a:moveTo>
                    <a:pt x="0" y="0"/>
                  </a:moveTo>
                  <a:lnTo>
                    <a:pt x="0" y="19046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200279" y="1554335"/>
              <a:ext cx="285586" cy="205707"/>
            </a:xfrm>
            <a:custGeom>
              <a:avLst/>
              <a:pathLst>
                <a:path w="285586" h="205707">
                  <a:moveTo>
                    <a:pt x="0" y="0"/>
                  </a:moveTo>
                  <a:lnTo>
                    <a:pt x="0" y="205707"/>
                  </a:lnTo>
                  <a:lnTo>
                    <a:pt x="285586" y="205707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200279" y="167623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451477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4583130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4495438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45613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4578958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4479633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456500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4538275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4520340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4530427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4535639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4547499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4615551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454008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4570300" y="18543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4514287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4572568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458138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4614372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52002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4574987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55778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4472435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449073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4603595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4556000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4569951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4510432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4597367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4476223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4567656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4487372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4600690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4511997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4581965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462025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4511951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4603028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4500752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450809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4512882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4508176" y="225056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580463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460398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458445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4545007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57259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4558680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4472270" y="20067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449077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905160" y="148868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48793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4892451" y="15191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4955550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4976504" y="16410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4926285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486835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967904" y="21286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883762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860723" y="203724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947103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984975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89792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8651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8669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500069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917381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93846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5000940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887353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949238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923741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972983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8676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941872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981451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866566" y="15496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909376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872967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944010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871497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939573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89724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91745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930550" y="19762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86988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905753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99394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9953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876788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916325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984635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85292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991299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969182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860766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921354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928472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877043" y="20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903259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5359025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5330496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5321962" y="145821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524392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5323409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376304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364410" y="21286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372618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75090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242567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7782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814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40838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34395" y="188486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355217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49133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35877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59282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314689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2027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48451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51633" y="19153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352078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2043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4089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72052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300429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89924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330055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87623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308050" y="13667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00057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96884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276184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358397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62816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349143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3118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67359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358994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36168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256139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73413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43525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7793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315229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4406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5979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340828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326309" y="18239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1402756" y="2471135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tx702"/>
            <p:cNvSpPr/>
            <p:nvPr/>
          </p:nvSpPr>
          <p:spPr>
            <a:xfrm>
              <a:off x="1675581" y="2511873"/>
              <a:ext cx="67285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04" name="rc703"/>
            <p:cNvSpPr/>
            <p:nvPr/>
          </p:nvSpPr>
          <p:spPr>
            <a:xfrm>
              <a:off x="1402756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tx704"/>
            <p:cNvSpPr/>
            <p:nvPr/>
          </p:nvSpPr>
          <p:spPr>
            <a:xfrm>
              <a:off x="1660765" y="1019146"/>
              <a:ext cx="70248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06" name="rc705"/>
            <p:cNvSpPr/>
            <p:nvPr/>
          </p:nvSpPr>
          <p:spPr>
            <a:xfrm>
              <a:off x="2931213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tx706"/>
            <p:cNvSpPr/>
            <p:nvPr/>
          </p:nvSpPr>
          <p:spPr>
            <a:xfrm>
              <a:off x="3219372" y="1040811"/>
              <a:ext cx="64218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08" name="rc707"/>
            <p:cNvSpPr/>
            <p:nvPr/>
          </p:nvSpPr>
          <p:spPr>
            <a:xfrm>
              <a:off x="4353039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tx708"/>
            <p:cNvSpPr/>
            <p:nvPr/>
          </p:nvSpPr>
          <p:spPr>
            <a:xfrm>
              <a:off x="4595714" y="1019146"/>
              <a:ext cx="73315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0" name="pl709"/>
            <p:cNvSpPr/>
            <p:nvPr/>
          </p:nvSpPr>
          <p:spPr>
            <a:xfrm>
              <a:off x="1402756" y="389427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tx710"/>
            <p:cNvSpPr/>
            <p:nvPr/>
          </p:nvSpPr>
          <p:spPr>
            <a:xfrm rot="-2700000">
              <a:off x="1348222" y="4075545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2" name="tx711"/>
            <p:cNvSpPr/>
            <p:nvPr/>
          </p:nvSpPr>
          <p:spPr>
            <a:xfrm rot="-2700000">
              <a:off x="1573577" y="413348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3" name="tx712"/>
            <p:cNvSpPr/>
            <p:nvPr/>
          </p:nvSpPr>
          <p:spPr>
            <a:xfrm rot="-2700000">
              <a:off x="2005062" y="4090820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4" name="pl713"/>
            <p:cNvSpPr/>
            <p:nvPr/>
          </p:nvSpPr>
          <p:spPr>
            <a:xfrm>
              <a:off x="2931213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tx714"/>
            <p:cNvSpPr/>
            <p:nvPr/>
          </p:nvSpPr>
          <p:spPr>
            <a:xfrm rot="-2700000">
              <a:off x="2876679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6" name="tx715"/>
            <p:cNvSpPr/>
            <p:nvPr/>
          </p:nvSpPr>
          <p:spPr>
            <a:xfrm rot="-2700000">
              <a:off x="3102033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7" name="tx716"/>
            <p:cNvSpPr/>
            <p:nvPr/>
          </p:nvSpPr>
          <p:spPr>
            <a:xfrm rot="-2700000">
              <a:off x="3533519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8" name="pl717"/>
            <p:cNvSpPr/>
            <p:nvPr/>
          </p:nvSpPr>
          <p:spPr>
            <a:xfrm>
              <a:off x="4353039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 rot="-2700000">
              <a:off x="4298505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0" name="tx719"/>
            <p:cNvSpPr/>
            <p:nvPr/>
          </p:nvSpPr>
          <p:spPr>
            <a:xfrm rot="-2700000">
              <a:off x="4523860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21" name="tx720"/>
            <p:cNvSpPr/>
            <p:nvPr/>
          </p:nvSpPr>
          <p:spPr>
            <a:xfrm rot="-2700000">
              <a:off x="4955345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22" name="pl721"/>
            <p:cNvSpPr/>
            <p:nvPr/>
          </p:nvSpPr>
          <p:spPr>
            <a:xfrm>
              <a:off x="435303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219304" y="2091045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24" name="tx723"/>
            <p:cNvSpPr/>
            <p:nvPr/>
          </p:nvSpPr>
          <p:spPr>
            <a:xfrm>
              <a:off x="4219304" y="17848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25" name="tx724"/>
            <p:cNvSpPr/>
            <p:nvPr/>
          </p:nvSpPr>
          <p:spPr>
            <a:xfrm>
              <a:off x="4219304" y="148312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26" name="tx725"/>
            <p:cNvSpPr/>
            <p:nvPr/>
          </p:nvSpPr>
          <p:spPr>
            <a:xfrm>
              <a:off x="4219304" y="1175315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27" name="pl726"/>
            <p:cNvSpPr/>
            <p:nvPr/>
          </p:nvSpPr>
          <p:spPr>
            <a:xfrm>
              <a:off x="2931213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2690847" y="234861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690847" y="2120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690847" y="189148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731" name="tx730"/>
            <p:cNvSpPr/>
            <p:nvPr/>
          </p:nvSpPr>
          <p:spPr>
            <a:xfrm>
              <a:off x="2690847" y="16643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732" name="tx731"/>
            <p:cNvSpPr/>
            <p:nvPr/>
          </p:nvSpPr>
          <p:spPr>
            <a:xfrm>
              <a:off x="2690847" y="14343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33" name="tx732"/>
            <p:cNvSpPr/>
            <p:nvPr/>
          </p:nvSpPr>
          <p:spPr>
            <a:xfrm>
              <a:off x="2690847" y="120579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34" name="pl733"/>
            <p:cNvSpPr/>
            <p:nvPr/>
          </p:nvSpPr>
          <p:spPr>
            <a:xfrm>
              <a:off x="140275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1269021" y="2118530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1269021" y="1748102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1269021" y="1373146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1402756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1162391" y="379562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1162391" y="35670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1162391" y="333849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1162391" y="31099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743" name="tx742"/>
            <p:cNvSpPr/>
            <p:nvPr/>
          </p:nvSpPr>
          <p:spPr>
            <a:xfrm>
              <a:off x="1162391" y="288136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744" name="tx743"/>
            <p:cNvSpPr/>
            <p:nvPr/>
          </p:nvSpPr>
          <p:spPr>
            <a:xfrm>
              <a:off x="1162391" y="265427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745" name="tx744"/>
            <p:cNvSpPr/>
            <p:nvPr/>
          </p:nvSpPr>
          <p:spPr>
            <a:xfrm rot="-5400000">
              <a:off x="847241" y="2490442"/>
              <a:ext cx="394475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46" name="tx745"/>
            <p:cNvSpPr/>
            <p:nvPr/>
          </p:nvSpPr>
          <p:spPr>
            <a:xfrm>
              <a:off x="5780308" y="2096245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47" name="pl746"/>
            <p:cNvSpPr/>
            <p:nvPr/>
          </p:nvSpPr>
          <p:spPr>
            <a:xfrm>
              <a:off x="5890036" y="248015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890036" y="233750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807740" y="2370425"/>
              <a:ext cx="164591" cy="109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807740" y="242528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5854863" y="23901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890036" y="269960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890036" y="255696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807740" y="2589881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807740" y="264474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5854863" y="260957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890036" y="291906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890036" y="277641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807740" y="2809337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807740" y="286420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5854863" y="282902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6069353" y="238597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6069353" y="2598988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6069353" y="2796779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32125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7960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2037945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396288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0043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3587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717117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42430" y="107546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2487105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89206" y="3128762"/>
              <a:ext cx="0" cy="320828"/>
            </a:xfrm>
            <a:custGeom>
              <a:avLst/>
              <a:pathLst>
                <a:path w="0" h="320828">
                  <a:moveTo>
                    <a:pt x="0" y="0"/>
                  </a:moveTo>
                  <a:lnTo>
                    <a:pt x="0" y="32082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722471" y="2872099"/>
              <a:ext cx="933470" cy="256662"/>
            </a:xfrm>
            <a:custGeom>
              <a:avLst/>
              <a:pathLst>
                <a:path w="933470" h="256662">
                  <a:moveTo>
                    <a:pt x="0" y="0"/>
                  </a:moveTo>
                  <a:lnTo>
                    <a:pt x="0" y="256662"/>
                  </a:lnTo>
                  <a:lnTo>
                    <a:pt x="933470" y="256662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22471" y="30004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1717117"/>
              <a:ext cx="0" cy="449159"/>
            </a:xfrm>
            <a:custGeom>
              <a:avLst/>
              <a:pathLst>
                <a:path w="0" h="449159">
                  <a:moveTo>
                    <a:pt x="0" y="4491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433833" y="2615436"/>
              <a:ext cx="0" cy="449159"/>
            </a:xfrm>
            <a:custGeom>
              <a:avLst/>
              <a:pathLst>
                <a:path w="0" h="449159">
                  <a:moveTo>
                    <a:pt x="0" y="0"/>
                  </a:moveTo>
                  <a:lnTo>
                    <a:pt x="0" y="44915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967098" y="2166277"/>
              <a:ext cx="933470" cy="449159"/>
            </a:xfrm>
            <a:custGeom>
              <a:avLst/>
              <a:pathLst>
                <a:path w="933470" h="449159">
                  <a:moveTo>
                    <a:pt x="0" y="0"/>
                  </a:moveTo>
                  <a:lnTo>
                    <a:pt x="0" y="449159"/>
                  </a:lnTo>
                  <a:lnTo>
                    <a:pt x="933470" y="449159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67098" y="2422939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139626"/>
              <a:ext cx="0" cy="641656"/>
            </a:xfrm>
            <a:custGeom>
              <a:avLst/>
              <a:pathLst>
                <a:path w="0" h="641656">
                  <a:moveTo>
                    <a:pt x="0" y="6416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461" y="2214401"/>
              <a:ext cx="0" cy="401035"/>
            </a:xfrm>
            <a:custGeom>
              <a:avLst/>
              <a:pathLst>
                <a:path w="0" h="401035">
                  <a:moveTo>
                    <a:pt x="0" y="0"/>
                  </a:moveTo>
                  <a:lnTo>
                    <a:pt x="0" y="40103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4211726" y="1781283"/>
              <a:ext cx="933470" cy="433118"/>
            </a:xfrm>
            <a:custGeom>
              <a:avLst/>
              <a:pathLst>
                <a:path w="933470" h="433118">
                  <a:moveTo>
                    <a:pt x="0" y="0"/>
                  </a:moveTo>
                  <a:lnTo>
                    <a:pt x="0" y="433118"/>
                  </a:lnTo>
                  <a:lnTo>
                    <a:pt x="933470" y="433118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11726" y="2037945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235019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352373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949958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348903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05557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37016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000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1442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329216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39350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03055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20874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84592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21899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229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7068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25637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41583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1655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7207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83713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133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2633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3549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190150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41945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934398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3493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42645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64061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86955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094630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221524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63153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56850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152242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60649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017012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12619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922007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340510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58099" y="32766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960950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28074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154286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39439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5652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91552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731" y="276334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2955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79003" y="167253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6227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624320" y="173669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2514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335398" y="199335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1967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28521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453580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54480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222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18912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348323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3253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37688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80149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286892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7136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3043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24985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265562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169451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9325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19183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2678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47955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08763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582564" y="180086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66308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0415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79928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33885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35628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6875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878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74660" y="26991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4611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09453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9139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3390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20897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46047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6112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15864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8687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568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348889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5164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154686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02388" y="28916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347512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65355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61574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479747" y="160836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78700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50233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9270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87304" y="302000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57810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68495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92612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742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6382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65753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80846" y="25066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3765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49333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67642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399541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95366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7361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592476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21056" y="257084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39623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3927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86567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92726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11794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87189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3484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553963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510467" y="141586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53954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56879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4552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0400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09195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64010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982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67977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694424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81754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738901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79091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77038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14313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393855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6845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83470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71679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661701" y="237835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1" name="tx180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2"/>
            <p:cNvSpPr/>
            <p:nvPr/>
          </p:nvSpPr>
          <p:spPr>
            <a:xfrm>
              <a:off x="1308695" y="2958111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231498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308695" y="1676380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308695" y="1031667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 rot="-5400000">
              <a:off x="719022" y="2227009"/>
              <a:ext cx="916440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9" name="pl188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3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20896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7277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24648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76524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28399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4495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296834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48710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00586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52462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04337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1332123"/>
              <a:ext cx="0" cy="505304"/>
            </a:xfrm>
            <a:custGeom>
              <a:avLst/>
              <a:pathLst>
                <a:path w="0" h="505304">
                  <a:moveTo>
                    <a:pt x="0" y="50530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2294608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1837428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2102111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2102111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944286"/>
              <a:ext cx="0" cy="505304"/>
            </a:xfrm>
            <a:custGeom>
              <a:avLst/>
              <a:pathLst>
                <a:path w="0" h="505304">
                  <a:moveTo>
                    <a:pt x="0" y="0"/>
                  </a:moveTo>
                  <a:lnTo>
                    <a:pt x="0" y="50530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487105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67960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909614"/>
              <a:ext cx="0" cy="409056"/>
            </a:xfrm>
            <a:custGeom>
              <a:avLst/>
              <a:pathLst>
                <a:path w="0" h="409056">
                  <a:moveTo>
                    <a:pt x="0" y="4090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2679602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2318670"/>
              <a:ext cx="908478" cy="360931"/>
            </a:xfrm>
            <a:custGeom>
              <a:avLst/>
              <a:pathLst>
                <a:path w="908478" h="360931">
                  <a:moveTo>
                    <a:pt x="0" y="0"/>
                  </a:moveTo>
                  <a:lnTo>
                    <a:pt x="0" y="360931"/>
                  </a:lnTo>
                  <a:lnTo>
                    <a:pt x="908478" y="360931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2487105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220964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43671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53286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114285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219128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7821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099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088620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138205" y="253876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93707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1356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376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3220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42698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18222" y="148003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472162" y="109503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27370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2850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83439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66004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76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7440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30035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0865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95042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98245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41685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5794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288747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06775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325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41336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34983" y="13837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436885" y="12875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30709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287692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3819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226487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4496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26141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1324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028130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51878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31255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268963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272104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048820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183411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436366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67597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3661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486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60578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6312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5613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4573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329621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6172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7614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252844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49500" y="340500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61526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333037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897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5256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4125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5592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42393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46984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40579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5619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58100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77285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22574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989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2924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5053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26970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533653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08505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231512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40069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595946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4438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29199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49892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682794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79422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2249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9866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6798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5416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241584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5511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00923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971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660334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30854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64202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7025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64312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1610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80469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803941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58226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4552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844240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59667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52256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7328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5933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8691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8404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8918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8037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1140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7231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86669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881057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758446" y="32125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686993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9222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47751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49790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429794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6144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49057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689560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845926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2325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51773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5341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663170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111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864878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46102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54299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61415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69364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889379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79418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741516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446772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50449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537633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8813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59145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55952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26861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9413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405798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29245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44331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196207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4808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0105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56710" y="2227009"/>
              <a:ext cx="84106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44959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6655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188351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1004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5807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27503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49199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89206" y="3175527"/>
              <a:ext cx="0" cy="48939"/>
            </a:xfrm>
            <a:custGeom>
              <a:avLst/>
              <a:pathLst>
                <a:path w="0" h="48939">
                  <a:moveTo>
                    <a:pt x="0" y="4893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3292983"/>
              <a:ext cx="0" cy="78303"/>
            </a:xfrm>
            <a:custGeom>
              <a:avLst/>
              <a:pathLst>
                <a:path w="0" h="78303">
                  <a:moveTo>
                    <a:pt x="0" y="0"/>
                  </a:moveTo>
                  <a:lnTo>
                    <a:pt x="0" y="7830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722471" y="3224467"/>
              <a:ext cx="933470" cy="68515"/>
            </a:xfrm>
            <a:custGeom>
              <a:avLst/>
              <a:pathLst>
                <a:path w="933470" h="68515">
                  <a:moveTo>
                    <a:pt x="0" y="0"/>
                  </a:moveTo>
                  <a:lnTo>
                    <a:pt x="0" y="68515"/>
                  </a:lnTo>
                  <a:lnTo>
                    <a:pt x="933470" y="68515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722471" y="32538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33833" y="1844361"/>
              <a:ext cx="0" cy="195759"/>
            </a:xfrm>
            <a:custGeom>
              <a:avLst/>
              <a:pathLst>
                <a:path w="0" h="195759">
                  <a:moveTo>
                    <a:pt x="0" y="1957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2275032"/>
              <a:ext cx="0" cy="274063"/>
            </a:xfrm>
            <a:custGeom>
              <a:avLst/>
              <a:pathLst>
                <a:path w="0" h="274063">
                  <a:moveTo>
                    <a:pt x="0" y="0"/>
                  </a:moveTo>
                  <a:lnTo>
                    <a:pt x="0" y="27406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967098" y="2040120"/>
              <a:ext cx="933470" cy="234911"/>
            </a:xfrm>
            <a:custGeom>
              <a:avLst/>
              <a:pathLst>
                <a:path w="933470" h="234911">
                  <a:moveTo>
                    <a:pt x="0" y="0"/>
                  </a:moveTo>
                  <a:lnTo>
                    <a:pt x="0" y="234911"/>
                  </a:lnTo>
                  <a:lnTo>
                    <a:pt x="933470" y="234911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67098" y="2138000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78461" y="1139626"/>
              <a:ext cx="0" cy="401307"/>
            </a:xfrm>
            <a:custGeom>
              <a:avLst/>
              <a:pathLst>
                <a:path w="0" h="401307">
                  <a:moveTo>
                    <a:pt x="0" y="40130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844361"/>
              <a:ext cx="0" cy="234911"/>
            </a:xfrm>
            <a:custGeom>
              <a:avLst/>
              <a:pathLst>
                <a:path w="0" h="234911">
                  <a:moveTo>
                    <a:pt x="0" y="0"/>
                  </a:moveTo>
                  <a:lnTo>
                    <a:pt x="0" y="23491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4211726" y="1540933"/>
              <a:ext cx="933470" cy="303427"/>
            </a:xfrm>
            <a:custGeom>
              <a:avLst/>
              <a:pathLst>
                <a:path w="933470" h="303427">
                  <a:moveTo>
                    <a:pt x="0" y="0"/>
                  </a:moveTo>
                  <a:lnTo>
                    <a:pt x="0" y="303427"/>
                  </a:lnTo>
                  <a:lnTo>
                    <a:pt x="933470" y="303427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11726" y="1668177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04273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15167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26954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61382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97587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62956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90897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6038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8392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3145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12598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991449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31683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150236" y="336585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73605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21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41508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6166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27982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1782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15563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9142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314024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59957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62600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211691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6490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050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68750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81242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912033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754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1902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98364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15055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999042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964612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278567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919915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35657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002259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8195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09761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1105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289036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96533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363674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4111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62891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92260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200977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66163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45314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23640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77078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24861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7401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68504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30737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20450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536006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526584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2676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47917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1411" y="238705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27179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88001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436349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186635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98089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522928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50904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60800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234202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679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33213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50490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4600" y="183892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56488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10027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42530" y="23087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11461" y="234790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224275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86216" y="179977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796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53146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23993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61457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596253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4158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154017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66731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53616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418942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1109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77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581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966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480" y="262196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176681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781751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417111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827537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572696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9686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89186" y="121249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83454" y="203468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11677" y="132995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466924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62371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96043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5164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410382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05510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9430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95261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66973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4039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800167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90949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4868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39891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19498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64700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510673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6862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22452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72549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6353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4351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483864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399833" y="12907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7529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05172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528919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640257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585935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413341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0505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83129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39161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526069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5593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45796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0067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808589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878524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84791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82362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54354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79" name="tx178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308695" y="3015861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308695" y="22342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144820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 rot="-5400000">
              <a:off x="738190" y="2227009"/>
              <a:ext cx="87810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30521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82397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34273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8614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38024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54583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306459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58335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10211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62086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1396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3160845"/>
              <a:ext cx="0" cy="96248"/>
            </a:xfrm>
            <a:custGeom>
              <a:avLst/>
              <a:pathLst>
                <a:path w="0" h="96248">
                  <a:moveTo>
                    <a:pt x="0" y="9624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3353342"/>
              <a:ext cx="0" cy="96248"/>
            </a:xfrm>
            <a:custGeom>
              <a:avLst/>
              <a:pathLst>
                <a:path w="0" h="96248">
                  <a:moveTo>
                    <a:pt x="0" y="0"/>
                  </a:moveTo>
                  <a:lnTo>
                    <a:pt x="0" y="9624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3257093"/>
              <a:ext cx="908478" cy="96248"/>
            </a:xfrm>
            <a:custGeom>
              <a:avLst/>
              <a:pathLst>
                <a:path w="908478" h="96248">
                  <a:moveTo>
                    <a:pt x="0" y="0"/>
                  </a:moveTo>
                  <a:lnTo>
                    <a:pt x="0" y="96248"/>
                  </a:lnTo>
                  <a:lnTo>
                    <a:pt x="908478" y="96248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335334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1813365"/>
              <a:ext cx="0" cy="288745"/>
            </a:xfrm>
            <a:custGeom>
              <a:avLst/>
              <a:pathLst>
                <a:path w="0" h="288745">
                  <a:moveTo>
                    <a:pt x="0" y="28874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390857"/>
              <a:ext cx="0" cy="192497"/>
            </a:xfrm>
            <a:custGeom>
              <a:avLst/>
              <a:pathLst>
                <a:path w="0" h="192497">
                  <a:moveTo>
                    <a:pt x="0" y="0"/>
                  </a:moveTo>
                  <a:lnTo>
                    <a:pt x="0" y="192497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102111"/>
              <a:ext cx="908478" cy="288745"/>
            </a:xfrm>
            <a:custGeom>
              <a:avLst/>
              <a:pathLst>
                <a:path w="908478" h="288745">
                  <a:moveTo>
                    <a:pt x="0" y="0"/>
                  </a:moveTo>
                  <a:lnTo>
                    <a:pt x="0" y="288745"/>
                  </a:lnTo>
                  <a:lnTo>
                    <a:pt x="908478" y="288745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29460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139626"/>
              <a:ext cx="0" cy="192497"/>
            </a:xfrm>
            <a:custGeom>
              <a:avLst/>
              <a:pathLst>
                <a:path w="0" h="192497">
                  <a:moveTo>
                    <a:pt x="0" y="19249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1813365"/>
              <a:ext cx="0" cy="384994"/>
            </a:xfrm>
            <a:custGeom>
              <a:avLst/>
              <a:pathLst>
                <a:path w="0" h="384994">
                  <a:moveTo>
                    <a:pt x="0" y="0"/>
                  </a:moveTo>
                  <a:lnTo>
                    <a:pt x="0" y="38499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1332123"/>
              <a:ext cx="908478" cy="481242"/>
            </a:xfrm>
            <a:custGeom>
              <a:avLst/>
              <a:pathLst>
                <a:path w="908478" h="481242">
                  <a:moveTo>
                    <a:pt x="0" y="0"/>
                  </a:moveTo>
                  <a:lnTo>
                    <a:pt x="0" y="481242"/>
                  </a:lnTo>
                  <a:lnTo>
                    <a:pt x="908478" y="481242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162086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43682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5257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047959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34422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45312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90886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23768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3507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48286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30464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3055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0786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6489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02098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796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3780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005554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9975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056640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967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772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96479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5029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4159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37515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4125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6543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9258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17704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33561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547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0606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68690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12555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2329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08015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7583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44611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22754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34619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07121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28859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0415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255913" y="292376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3398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35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42414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43361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1463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1341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212899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564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31782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357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703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35404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75098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2613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5366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634630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6721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32093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72338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80948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50086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63059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2228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66616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308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362908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33466" y="17687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729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34726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6172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8389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1712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94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39941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407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311460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553085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64958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68444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254165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7014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74663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56171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17175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38479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68095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09637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343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66628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127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7490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4499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672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6754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1232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5932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44979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2843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3312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750352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9545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0338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5334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61128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21077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89306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25502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35612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75666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8215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64401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4352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9102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694321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535445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70330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2921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6184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458870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223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81995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7945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9550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86162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503257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710355" y="196127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465490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70139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6470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517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787410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522254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778446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7247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80958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66785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90455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462427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578794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48013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98623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463259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07935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27294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3560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7283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502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302080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5395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20597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57707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958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89418" y="2240549"/>
              <a:ext cx="802729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2025-01-11T12:51:38Z</dcterms:modified>
  <cp:category/>
</cp:coreProperties>
</file>