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60935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5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54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24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93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62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32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01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70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9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609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78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47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217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86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955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9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20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9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28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973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35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05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746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43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91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82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651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521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876" y="1128901"/>
              <a:ext cx="3801845" cy="2898252"/>
            </a:xfrm>
            <a:custGeom>
              <a:avLst/>
              <a:pathLst>
                <a:path w="3801845" h="2898252">
                  <a:moveTo>
                    <a:pt x="0" y="2898252"/>
                  </a:moveTo>
                  <a:lnTo>
                    <a:pt x="71732" y="2898252"/>
                  </a:lnTo>
                  <a:lnTo>
                    <a:pt x="143465" y="2898252"/>
                  </a:lnTo>
                  <a:lnTo>
                    <a:pt x="215198" y="2898252"/>
                  </a:lnTo>
                  <a:lnTo>
                    <a:pt x="286931" y="2898252"/>
                  </a:lnTo>
                  <a:lnTo>
                    <a:pt x="358664" y="2898251"/>
                  </a:lnTo>
                  <a:lnTo>
                    <a:pt x="430397" y="2898251"/>
                  </a:lnTo>
                  <a:lnTo>
                    <a:pt x="502130" y="2898250"/>
                  </a:lnTo>
                  <a:lnTo>
                    <a:pt x="573863" y="2898248"/>
                  </a:lnTo>
                  <a:lnTo>
                    <a:pt x="645596" y="2898244"/>
                  </a:lnTo>
                  <a:lnTo>
                    <a:pt x="717329" y="2898235"/>
                  </a:lnTo>
                  <a:lnTo>
                    <a:pt x="789062" y="2898217"/>
                  </a:lnTo>
                  <a:lnTo>
                    <a:pt x="860795" y="2898178"/>
                  </a:lnTo>
                  <a:lnTo>
                    <a:pt x="932528" y="2898096"/>
                  </a:lnTo>
                  <a:lnTo>
                    <a:pt x="1004260" y="2897923"/>
                  </a:lnTo>
                  <a:lnTo>
                    <a:pt x="1075993" y="2897557"/>
                  </a:lnTo>
                  <a:lnTo>
                    <a:pt x="1147726" y="2896784"/>
                  </a:lnTo>
                  <a:lnTo>
                    <a:pt x="1219459" y="2895157"/>
                  </a:lnTo>
                  <a:lnTo>
                    <a:pt x="1291192" y="2891739"/>
                  </a:lnTo>
                  <a:lnTo>
                    <a:pt x="1362925" y="2884594"/>
                  </a:lnTo>
                  <a:lnTo>
                    <a:pt x="1434658" y="2869958"/>
                  </a:lnTo>
                  <a:lnTo>
                    <a:pt x="1506391" y="2840174"/>
                  </a:lnTo>
                  <a:lnTo>
                    <a:pt x="1578124" y="2786199"/>
                  </a:lnTo>
                  <a:lnTo>
                    <a:pt x="1649857" y="2686089"/>
                  </a:lnTo>
                  <a:lnTo>
                    <a:pt x="1721590" y="2533358"/>
                  </a:lnTo>
                  <a:lnTo>
                    <a:pt x="1793323" y="2338208"/>
                  </a:lnTo>
                  <a:lnTo>
                    <a:pt x="1865056" y="2269736"/>
                  </a:lnTo>
                  <a:lnTo>
                    <a:pt x="1936789" y="2213760"/>
                  </a:lnTo>
                  <a:lnTo>
                    <a:pt x="2008521" y="2174852"/>
                  </a:lnTo>
                  <a:lnTo>
                    <a:pt x="2080254" y="1977336"/>
                  </a:lnTo>
                  <a:lnTo>
                    <a:pt x="2151987" y="1643795"/>
                  </a:lnTo>
                  <a:lnTo>
                    <a:pt x="2223720" y="1272446"/>
                  </a:lnTo>
                  <a:lnTo>
                    <a:pt x="2295453" y="839289"/>
                  </a:lnTo>
                  <a:lnTo>
                    <a:pt x="2367186" y="504514"/>
                  </a:lnTo>
                  <a:lnTo>
                    <a:pt x="2438919" y="206379"/>
                  </a:lnTo>
                  <a:lnTo>
                    <a:pt x="2510652" y="0"/>
                  </a:lnTo>
                  <a:lnTo>
                    <a:pt x="2582385" y="407635"/>
                  </a:lnTo>
                  <a:lnTo>
                    <a:pt x="2654118" y="986104"/>
                  </a:lnTo>
                  <a:lnTo>
                    <a:pt x="2725851" y="1324763"/>
                  </a:lnTo>
                  <a:lnTo>
                    <a:pt x="2797584" y="1611142"/>
                  </a:lnTo>
                  <a:lnTo>
                    <a:pt x="2869317" y="1934937"/>
                  </a:lnTo>
                  <a:lnTo>
                    <a:pt x="2941050" y="2083871"/>
                  </a:lnTo>
                  <a:lnTo>
                    <a:pt x="3012782" y="2048536"/>
                  </a:lnTo>
                  <a:lnTo>
                    <a:pt x="3084515" y="1894986"/>
                  </a:lnTo>
                  <a:lnTo>
                    <a:pt x="3156248" y="1611910"/>
                  </a:lnTo>
                  <a:lnTo>
                    <a:pt x="3227981" y="1425285"/>
                  </a:lnTo>
                  <a:lnTo>
                    <a:pt x="3299714" y="1272410"/>
                  </a:lnTo>
                  <a:lnTo>
                    <a:pt x="3371447" y="1425474"/>
                  </a:lnTo>
                  <a:lnTo>
                    <a:pt x="3443180" y="1707050"/>
                  </a:lnTo>
                  <a:lnTo>
                    <a:pt x="3514913" y="2158638"/>
                  </a:lnTo>
                  <a:lnTo>
                    <a:pt x="3586646" y="2445226"/>
                  </a:lnTo>
                  <a:lnTo>
                    <a:pt x="3658379" y="2624047"/>
                  </a:lnTo>
                  <a:lnTo>
                    <a:pt x="3730112" y="2711385"/>
                  </a:lnTo>
                  <a:lnTo>
                    <a:pt x="3801845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33050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04783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7651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48249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19981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99171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634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35180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06913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78646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5037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22112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93845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65578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37311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0904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80777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52510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242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995975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67708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39441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1174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290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54640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26373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498106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69839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1572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305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5038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677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8503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000236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71969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43702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15435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87168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8901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30634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02367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4100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45833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17566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892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61031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2764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04497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76230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47963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219696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91429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6316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34895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220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08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19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28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6973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566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35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05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746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2043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913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7825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651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521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59093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7786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6479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064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0758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451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8144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837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5530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4223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291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71610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0030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8996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906512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82935" y="26526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2024-10-21T21:36:03Z</dcterms:modified>
  <cp:category/>
</cp:coreProperties>
</file>