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6400800" cy="3657600"/>
            <a:chOff x="914400" y="914400"/>
            <a:chExt cx="64008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64008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64007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22434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8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093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604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114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625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136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647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6157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668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9179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0690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200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37114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5222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32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488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337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8487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59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8702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3809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3891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540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69131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8423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934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144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956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4466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977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33798" y="1335020"/>
              <a:ext cx="1019748" cy="0"/>
            </a:xfrm>
            <a:custGeom>
              <a:avLst/>
              <a:pathLst>
                <a:path w="1019748" h="0">
                  <a:moveTo>
                    <a:pt x="0" y="0"/>
                  </a:moveTo>
                  <a:lnTo>
                    <a:pt x="101974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653547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653547" y="1389008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842389" y="1389008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842389" y="149698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880158" y="1496983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880158" y="1604958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993463" y="160495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93463" y="1658945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144537" y="165894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44537" y="1712933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220074" y="1712933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220074" y="182090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295611" y="18209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295611" y="187489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71148" y="187489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371148" y="192888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408916" y="19288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408916" y="198287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446685" y="1982870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446685" y="2090845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673296" y="20908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633798" y="1335020"/>
              <a:ext cx="1170822" cy="0"/>
            </a:xfrm>
            <a:custGeom>
              <a:avLst/>
              <a:pathLst>
                <a:path w="1170822" h="0">
                  <a:moveTo>
                    <a:pt x="0" y="0"/>
                  </a:moveTo>
                  <a:lnTo>
                    <a:pt x="1170822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804621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804621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842389" y="13890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842389" y="144299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17926" y="1442995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17926" y="155097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55695" y="1550970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55695" y="165894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31232" y="1658945"/>
              <a:ext cx="0" cy="161962"/>
            </a:xfrm>
            <a:custGeom>
              <a:avLst/>
              <a:pathLst>
                <a:path w="0" h="161962">
                  <a:moveTo>
                    <a:pt x="0" y="0"/>
                  </a:moveTo>
                  <a:lnTo>
                    <a:pt x="0" y="16196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31232" y="18209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069000" y="1820908"/>
              <a:ext cx="0" cy="161962"/>
            </a:xfrm>
            <a:custGeom>
              <a:avLst/>
              <a:pathLst>
                <a:path w="0" h="161962">
                  <a:moveTo>
                    <a:pt x="0" y="0"/>
                  </a:moveTo>
                  <a:lnTo>
                    <a:pt x="0" y="16196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069000" y="198287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44537" y="19828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144537" y="2036858"/>
              <a:ext cx="339916" cy="0"/>
            </a:xfrm>
            <a:custGeom>
              <a:avLst/>
              <a:pathLst>
                <a:path w="339916" h="0">
                  <a:moveTo>
                    <a:pt x="0" y="0"/>
                  </a:moveTo>
                  <a:lnTo>
                    <a:pt x="3399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484453" y="203685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484453" y="2090845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673296" y="20908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633798" y="1335020"/>
              <a:ext cx="944212" cy="0"/>
            </a:xfrm>
            <a:custGeom>
              <a:avLst/>
              <a:pathLst>
                <a:path w="944212" h="0">
                  <a:moveTo>
                    <a:pt x="0" y="0"/>
                  </a:moveTo>
                  <a:lnTo>
                    <a:pt x="944212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578010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578010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615778" y="13890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615778" y="144299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691315" y="1442995"/>
              <a:ext cx="0" cy="161962"/>
            </a:xfrm>
            <a:custGeom>
              <a:avLst/>
              <a:pathLst>
                <a:path w="0" h="161962">
                  <a:moveTo>
                    <a:pt x="0" y="0"/>
                  </a:moveTo>
                  <a:lnTo>
                    <a:pt x="0" y="16196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691315" y="160495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729084" y="1604958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729084" y="171293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766852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766852" y="1766920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80158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0158" y="18209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917926" y="18209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917926" y="187489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93463" y="1874895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993463" y="198287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069000" y="19828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069000" y="203685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144537" y="203685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144537" y="2090845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57843" y="209084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257843" y="214483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95611" y="21448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95611" y="2198820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08916" y="21988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408916" y="22528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446685" y="22528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446685" y="230679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484453" y="230679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484453" y="2360783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673296" y="23607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33798" y="1335020"/>
              <a:ext cx="868675" cy="0"/>
            </a:xfrm>
            <a:custGeom>
              <a:avLst/>
              <a:pathLst>
                <a:path w="868675" h="0">
                  <a:moveTo>
                    <a:pt x="0" y="0"/>
                  </a:moveTo>
                  <a:lnTo>
                    <a:pt x="86867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02473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02473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0241" y="13890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0241" y="1442995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53547" y="1442995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53547" y="155097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729084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729084" y="1604958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880158" y="1604958"/>
              <a:ext cx="0" cy="215950"/>
            </a:xfrm>
            <a:custGeom>
              <a:avLst/>
              <a:pathLst>
                <a:path w="0" h="215950">
                  <a:moveTo>
                    <a:pt x="0" y="0"/>
                  </a:moveTo>
                  <a:lnTo>
                    <a:pt x="0" y="21595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880158" y="18209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17926" y="1820908"/>
              <a:ext cx="0" cy="215950"/>
            </a:xfrm>
            <a:custGeom>
              <a:avLst/>
              <a:pathLst>
                <a:path w="0" h="215950">
                  <a:moveTo>
                    <a:pt x="0" y="0"/>
                  </a:moveTo>
                  <a:lnTo>
                    <a:pt x="0" y="21595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917926" y="203685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955695" y="203685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955695" y="209084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993463" y="2090845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993463" y="219882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031232" y="21988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031232" y="22528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069000" y="22528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069000" y="2306796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182306" y="230679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182306" y="2360783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371148" y="23607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371148" y="2414771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446685" y="241477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46685" y="2468758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73296" y="24687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633798" y="1335020"/>
              <a:ext cx="830906" cy="0"/>
            </a:xfrm>
            <a:custGeom>
              <a:avLst/>
              <a:pathLst>
                <a:path w="830906" h="0">
                  <a:moveTo>
                    <a:pt x="0" y="0"/>
                  </a:moveTo>
                  <a:lnTo>
                    <a:pt x="8309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64704" y="13350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464704" y="136201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02473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2473" y="1389008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29084" y="13890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729084" y="144299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766852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766852" y="146998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804621" y="1469989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804621" y="150418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842389" y="1504181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842389" y="157256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880158" y="1572565"/>
              <a:ext cx="0" cy="102576"/>
            </a:xfrm>
            <a:custGeom>
              <a:avLst/>
              <a:pathLst>
                <a:path w="0" h="102576">
                  <a:moveTo>
                    <a:pt x="0" y="0"/>
                  </a:moveTo>
                  <a:lnTo>
                    <a:pt x="0" y="1025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880158" y="167514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17926" y="1675142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17926" y="174352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955695" y="1743526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955695" y="177771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993463" y="1777718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993463" y="1811910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144537" y="1811910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144537" y="188029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182306" y="1880294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182306" y="1914486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295611" y="1914486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295611" y="194867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333379" y="1948678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3333379" y="198287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371148" y="1982870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371148" y="2017063"/>
              <a:ext cx="302147" cy="0"/>
            </a:xfrm>
            <a:custGeom>
              <a:avLst/>
              <a:pathLst>
                <a:path w="302147" h="0">
                  <a:moveTo>
                    <a:pt x="0" y="0"/>
                  </a:moveTo>
                  <a:lnTo>
                    <a:pt x="30214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673296" y="20170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3798" y="1335020"/>
              <a:ext cx="1170822" cy="0"/>
            </a:xfrm>
            <a:custGeom>
              <a:avLst/>
              <a:pathLst>
                <a:path w="1170822" h="0">
                  <a:moveTo>
                    <a:pt x="0" y="0"/>
                  </a:moveTo>
                  <a:lnTo>
                    <a:pt x="1170822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804621" y="133502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804621" y="140250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842389" y="140250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842389" y="146998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880158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80158" y="153747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91792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917926" y="160495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993463" y="1604958"/>
              <a:ext cx="0" cy="168710"/>
            </a:xfrm>
            <a:custGeom>
              <a:avLst/>
              <a:pathLst>
                <a:path w="0" h="168710">
                  <a:moveTo>
                    <a:pt x="0" y="0"/>
                  </a:moveTo>
                  <a:lnTo>
                    <a:pt x="0" y="16871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993463" y="177366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3031232" y="17736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031232" y="1807411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106769" y="1807411"/>
              <a:ext cx="0" cy="101226"/>
            </a:xfrm>
            <a:custGeom>
              <a:avLst/>
              <a:pathLst>
                <a:path w="0" h="101226">
                  <a:moveTo>
                    <a:pt x="0" y="0"/>
                  </a:moveTo>
                  <a:lnTo>
                    <a:pt x="0" y="10122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106769" y="190863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182306" y="190863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182306" y="194238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20074" y="19423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220074" y="197612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25784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257843" y="200986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333379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333379" y="2043606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408916" y="2043606"/>
              <a:ext cx="0" cy="101226"/>
            </a:xfrm>
            <a:custGeom>
              <a:avLst/>
              <a:pathLst>
                <a:path w="0" h="101226">
                  <a:moveTo>
                    <a:pt x="0" y="0"/>
                  </a:moveTo>
                  <a:lnTo>
                    <a:pt x="0" y="10122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408916" y="2144833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484453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84453" y="2178575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673296" y="21785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633798" y="1335020"/>
              <a:ext cx="1057517" cy="0"/>
            </a:xfrm>
            <a:custGeom>
              <a:avLst/>
              <a:pathLst>
                <a:path w="1057517" h="0">
                  <a:moveTo>
                    <a:pt x="0" y="0"/>
                  </a:moveTo>
                  <a:lnTo>
                    <a:pt x="1057517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691315" y="13350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691315" y="136201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29084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29084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766852" y="138900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766852" y="146998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804621" y="1469989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804621" y="150418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842389" y="1504181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842389" y="153837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880158" y="1538373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880158" y="157256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917926" y="1572565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917926" y="164094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955695" y="1640949"/>
              <a:ext cx="0" cy="102576"/>
            </a:xfrm>
            <a:custGeom>
              <a:avLst/>
              <a:pathLst>
                <a:path w="0" h="102576">
                  <a:moveTo>
                    <a:pt x="0" y="0"/>
                  </a:moveTo>
                  <a:lnTo>
                    <a:pt x="0" y="1025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955695" y="174352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993463" y="1743526"/>
              <a:ext cx="0" cy="102576"/>
            </a:xfrm>
            <a:custGeom>
              <a:avLst/>
              <a:pathLst>
                <a:path w="0" h="102576">
                  <a:moveTo>
                    <a:pt x="0" y="0"/>
                  </a:moveTo>
                  <a:lnTo>
                    <a:pt x="0" y="1025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993463" y="1846102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069000" y="1846102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69000" y="188029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106769" y="1880294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106769" y="191448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144537" y="1914486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144537" y="1948678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57843" y="1948678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257843" y="198287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333379" y="1982870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333379" y="205125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371148" y="2051255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371148" y="2085447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408916" y="2085447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408916" y="2119639"/>
              <a:ext cx="264379" cy="0"/>
            </a:xfrm>
            <a:custGeom>
              <a:avLst/>
              <a:pathLst>
                <a:path w="264379" h="0">
                  <a:moveTo>
                    <a:pt x="0" y="0"/>
                  </a:moveTo>
                  <a:lnTo>
                    <a:pt x="26437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73296" y="2119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633798" y="1335020"/>
              <a:ext cx="944212" cy="0"/>
            </a:xfrm>
            <a:custGeom>
              <a:avLst/>
              <a:pathLst>
                <a:path w="944212" h="0">
                  <a:moveTo>
                    <a:pt x="0" y="0"/>
                  </a:moveTo>
                  <a:lnTo>
                    <a:pt x="944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78010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78010" y="138900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53547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53547" y="1416002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6685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766852" y="144299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804621" y="1442995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804621" y="1477093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880158" y="1477093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880158" y="151119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917926" y="1511190"/>
              <a:ext cx="0" cy="136389"/>
            </a:xfrm>
            <a:custGeom>
              <a:avLst/>
              <a:pathLst>
                <a:path w="0" h="136389">
                  <a:moveTo>
                    <a:pt x="0" y="0"/>
                  </a:moveTo>
                  <a:lnTo>
                    <a:pt x="0" y="13638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917926" y="164758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955695" y="1647580"/>
              <a:ext cx="0" cy="68194"/>
            </a:xfrm>
            <a:custGeom>
              <a:avLst/>
              <a:pathLst>
                <a:path w="0" h="68194">
                  <a:moveTo>
                    <a:pt x="0" y="0"/>
                  </a:moveTo>
                  <a:lnTo>
                    <a:pt x="0" y="68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955695" y="171577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031232" y="1715774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031232" y="174987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069000" y="1749872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069000" y="178396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106769" y="1783969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106769" y="1818066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182306" y="1818066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182306" y="1852164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408916" y="1852164"/>
              <a:ext cx="0" cy="68194"/>
            </a:xfrm>
            <a:custGeom>
              <a:avLst/>
              <a:pathLst>
                <a:path w="0" h="68194">
                  <a:moveTo>
                    <a:pt x="0" y="0"/>
                  </a:moveTo>
                  <a:lnTo>
                    <a:pt x="0" y="68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408916" y="192035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446685" y="1920359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446685" y="1954456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673296" y="19544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33798" y="1335020"/>
              <a:ext cx="868675" cy="0"/>
            </a:xfrm>
            <a:custGeom>
              <a:avLst/>
              <a:pathLst>
                <a:path w="868675" h="0">
                  <a:moveTo>
                    <a:pt x="0" y="0"/>
                  </a:moveTo>
                  <a:lnTo>
                    <a:pt x="8686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02473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502473" y="1348517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78010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578010" y="136201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6535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653547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691315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691315" y="1416002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76685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766852" y="144299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804621" y="1442995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4621" y="147071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842389" y="1470711"/>
              <a:ext cx="0" cy="55431"/>
            </a:xfrm>
            <a:custGeom>
              <a:avLst/>
              <a:pathLst>
                <a:path w="0" h="55431">
                  <a:moveTo>
                    <a:pt x="0" y="0"/>
                  </a:moveTo>
                  <a:lnTo>
                    <a:pt x="0" y="5543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842389" y="1526142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917926" y="1526142"/>
              <a:ext cx="0" cy="55431"/>
            </a:xfrm>
            <a:custGeom>
              <a:avLst/>
              <a:pathLst>
                <a:path w="0" h="55431">
                  <a:moveTo>
                    <a:pt x="0" y="0"/>
                  </a:moveTo>
                  <a:lnTo>
                    <a:pt x="0" y="5543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917926" y="158157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955695" y="1581573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955695" y="1595431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031232" y="1595431"/>
              <a:ext cx="0" cy="41573"/>
            </a:xfrm>
            <a:custGeom>
              <a:avLst/>
              <a:pathLst>
                <a:path w="0" h="41573">
                  <a:moveTo>
                    <a:pt x="0" y="0"/>
                  </a:moveTo>
                  <a:lnTo>
                    <a:pt x="0" y="41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031232" y="163700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106769" y="1637004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106769" y="165086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144537" y="1650862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44537" y="166471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182306" y="1664719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182306" y="1678577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220074" y="1678577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220074" y="169243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295611" y="1692435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295611" y="172015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333379" y="1720150"/>
              <a:ext cx="0" cy="55431"/>
            </a:xfrm>
            <a:custGeom>
              <a:avLst/>
              <a:pathLst>
                <a:path w="0" h="55431">
                  <a:moveTo>
                    <a:pt x="0" y="0"/>
                  </a:moveTo>
                  <a:lnTo>
                    <a:pt x="0" y="5543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333379" y="1775581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484453" y="1775581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484453" y="178943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522222" y="1789439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522222" y="1803297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673296" y="18032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633798" y="1335020"/>
              <a:ext cx="944212" cy="0"/>
            </a:xfrm>
            <a:custGeom>
              <a:avLst/>
              <a:pathLst>
                <a:path w="944212" h="0">
                  <a:moveTo>
                    <a:pt x="0" y="0"/>
                  </a:moveTo>
                  <a:lnTo>
                    <a:pt x="94421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578010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578010" y="1348517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29084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29084" y="136201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766852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766852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04621" y="1389008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04621" y="14167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42389" y="1416708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42389" y="143055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880158" y="1430558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80158" y="144440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17926" y="1444409"/>
              <a:ext cx="0" cy="55400"/>
            </a:xfrm>
            <a:custGeom>
              <a:avLst/>
              <a:pathLst>
                <a:path w="0" h="55400">
                  <a:moveTo>
                    <a:pt x="0" y="0"/>
                  </a:moveTo>
                  <a:lnTo>
                    <a:pt x="0" y="554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17926" y="149980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55695" y="1499809"/>
              <a:ext cx="0" cy="55400"/>
            </a:xfrm>
            <a:custGeom>
              <a:avLst/>
              <a:pathLst>
                <a:path w="0" h="55400">
                  <a:moveTo>
                    <a:pt x="0" y="0"/>
                  </a:moveTo>
                  <a:lnTo>
                    <a:pt x="0" y="554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55695" y="155521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3463" y="1555210"/>
              <a:ext cx="0" cy="69251"/>
            </a:xfrm>
            <a:custGeom>
              <a:avLst/>
              <a:pathLst>
                <a:path w="0" h="69251">
                  <a:moveTo>
                    <a:pt x="0" y="0"/>
                  </a:moveTo>
                  <a:lnTo>
                    <a:pt x="0" y="692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3463" y="162446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1232" y="1624461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1232" y="163831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9000" y="1638311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9000" y="166601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106769" y="1666012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106769" y="167986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44537" y="1679862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44537" y="170756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82306" y="1707562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82306" y="173526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20074" y="1735263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220074" y="1749113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295611" y="1749113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295611" y="176296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333379" y="1762963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333379" y="179066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371148" y="1790664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371148" y="181836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408916" y="1818364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3408916" y="184606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446685" y="1846064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446685" y="1859915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597759" y="1859915"/>
              <a:ext cx="0" cy="14305"/>
            </a:xfrm>
            <a:custGeom>
              <a:avLst/>
              <a:pathLst>
                <a:path w="0" h="14305">
                  <a:moveTo>
                    <a:pt x="0" y="0"/>
                  </a:moveTo>
                  <a:lnTo>
                    <a:pt x="0" y="1430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597759" y="187422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673296" y="1874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633798" y="1335020"/>
              <a:ext cx="1057517" cy="0"/>
            </a:xfrm>
            <a:custGeom>
              <a:avLst/>
              <a:pathLst>
                <a:path w="1057517" h="0">
                  <a:moveTo>
                    <a:pt x="0" y="0"/>
                  </a:moveTo>
                  <a:lnTo>
                    <a:pt x="105751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691315" y="13350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691315" y="136201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766852" y="136201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766852" y="142949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804621" y="1429498"/>
              <a:ext cx="0" cy="13855"/>
            </a:xfrm>
            <a:custGeom>
              <a:avLst/>
              <a:pathLst>
                <a:path w="0" h="13855">
                  <a:moveTo>
                    <a:pt x="0" y="0"/>
                  </a:moveTo>
                  <a:lnTo>
                    <a:pt x="0" y="1385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804621" y="144335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842389" y="1443354"/>
              <a:ext cx="0" cy="41567"/>
            </a:xfrm>
            <a:custGeom>
              <a:avLst/>
              <a:pathLst>
                <a:path w="0" h="41567">
                  <a:moveTo>
                    <a:pt x="0" y="0"/>
                  </a:moveTo>
                  <a:lnTo>
                    <a:pt x="0" y="415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842389" y="148492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880158" y="1484922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880158" y="151263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917926" y="1512633"/>
              <a:ext cx="0" cy="55423"/>
            </a:xfrm>
            <a:custGeom>
              <a:avLst/>
              <a:pathLst>
                <a:path w="0" h="55423">
                  <a:moveTo>
                    <a:pt x="0" y="0"/>
                  </a:moveTo>
                  <a:lnTo>
                    <a:pt x="0" y="5542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917926" y="1568057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955695" y="1568057"/>
              <a:ext cx="0" cy="41567"/>
            </a:xfrm>
            <a:custGeom>
              <a:avLst/>
              <a:pathLst>
                <a:path w="0" h="41567">
                  <a:moveTo>
                    <a:pt x="0" y="0"/>
                  </a:moveTo>
                  <a:lnTo>
                    <a:pt x="0" y="415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955695" y="160962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993463" y="1609624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993463" y="163733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031232" y="1637336"/>
              <a:ext cx="0" cy="69279"/>
            </a:xfrm>
            <a:custGeom>
              <a:avLst/>
              <a:pathLst>
                <a:path w="0" h="69279">
                  <a:moveTo>
                    <a:pt x="0" y="0"/>
                  </a:moveTo>
                  <a:lnTo>
                    <a:pt x="0" y="692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031232" y="170661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069000" y="1706615"/>
              <a:ext cx="0" cy="41567"/>
            </a:xfrm>
            <a:custGeom>
              <a:avLst/>
              <a:pathLst>
                <a:path w="0" h="41567">
                  <a:moveTo>
                    <a:pt x="0" y="0"/>
                  </a:moveTo>
                  <a:lnTo>
                    <a:pt x="0" y="415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069000" y="1748183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182306" y="1748183"/>
              <a:ext cx="0" cy="13855"/>
            </a:xfrm>
            <a:custGeom>
              <a:avLst/>
              <a:pathLst>
                <a:path w="0" h="13855">
                  <a:moveTo>
                    <a:pt x="0" y="0"/>
                  </a:moveTo>
                  <a:lnTo>
                    <a:pt x="0" y="1385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182306" y="1762039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257843" y="1762039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257843" y="178975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295611" y="1789750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295611" y="181746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333379" y="1817462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333379" y="1845174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559990" y="1845174"/>
              <a:ext cx="0" cy="42925"/>
            </a:xfrm>
            <a:custGeom>
              <a:avLst/>
              <a:pathLst>
                <a:path w="0" h="42925">
                  <a:moveTo>
                    <a:pt x="0" y="0"/>
                  </a:moveTo>
                  <a:lnTo>
                    <a:pt x="0" y="4292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559990" y="1888099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635527" y="1888099"/>
              <a:ext cx="0" cy="14308"/>
            </a:xfrm>
            <a:custGeom>
              <a:avLst/>
              <a:pathLst>
                <a:path w="0" h="14308">
                  <a:moveTo>
                    <a:pt x="0" y="0"/>
                  </a:moveTo>
                  <a:lnTo>
                    <a:pt x="0" y="1430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635527" y="19024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673296" y="19024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1633798" y="1335020"/>
              <a:ext cx="944212" cy="0"/>
            </a:xfrm>
            <a:custGeom>
              <a:avLst/>
              <a:pathLst>
                <a:path w="944212" h="0">
                  <a:moveTo>
                    <a:pt x="0" y="0"/>
                  </a:moveTo>
                  <a:lnTo>
                    <a:pt x="944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578010" y="13350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578010" y="136201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15778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15778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535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653547" y="140250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908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29084" y="141600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685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766852" y="144299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4621" y="1442995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04621" y="147071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2389" y="1470711"/>
              <a:ext cx="0" cy="55431"/>
            </a:xfrm>
            <a:custGeom>
              <a:avLst/>
              <a:pathLst>
                <a:path w="0" h="55431">
                  <a:moveTo>
                    <a:pt x="0" y="0"/>
                  </a:moveTo>
                  <a:lnTo>
                    <a:pt x="0" y="5543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42389" y="152614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158" y="1526142"/>
              <a:ext cx="0" cy="41573"/>
            </a:xfrm>
            <a:custGeom>
              <a:avLst/>
              <a:pathLst>
                <a:path w="0" h="41573">
                  <a:moveTo>
                    <a:pt x="0" y="0"/>
                  </a:moveTo>
                  <a:lnTo>
                    <a:pt x="0" y="41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880158" y="156771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17926" y="1567715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17926" y="159543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5695" y="1595431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55695" y="160928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3463" y="1609288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993463" y="162314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1232" y="1623146"/>
              <a:ext cx="0" cy="41573"/>
            </a:xfrm>
            <a:custGeom>
              <a:avLst/>
              <a:pathLst>
                <a:path w="0" h="41573">
                  <a:moveTo>
                    <a:pt x="0" y="0"/>
                  </a:moveTo>
                  <a:lnTo>
                    <a:pt x="0" y="41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31232" y="1664719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106769" y="1664719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06769" y="1678577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82306" y="1678577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82306" y="1706293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333379" y="1706293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333379" y="172015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371148" y="1720150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371148" y="173400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3446685" y="1734008"/>
              <a:ext cx="0" cy="41573"/>
            </a:xfrm>
            <a:custGeom>
              <a:avLst/>
              <a:pathLst>
                <a:path w="0" h="41573">
                  <a:moveTo>
                    <a:pt x="0" y="0"/>
                  </a:moveTo>
                  <a:lnTo>
                    <a:pt x="0" y="41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3446685" y="1775581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3597759" y="1775581"/>
              <a:ext cx="0" cy="14296"/>
            </a:xfrm>
            <a:custGeom>
              <a:avLst/>
              <a:pathLst>
                <a:path w="0" h="14296">
                  <a:moveTo>
                    <a:pt x="0" y="0"/>
                  </a:moveTo>
                  <a:lnTo>
                    <a:pt x="0" y="142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3597759" y="178987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3673296" y="17898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tx435"/>
            <p:cNvSpPr/>
            <p:nvPr/>
          </p:nvSpPr>
          <p:spPr>
            <a:xfrm>
              <a:off x="3842574" y="3698274"/>
              <a:ext cx="107636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 of the sample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842574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842574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439" name="pl438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96080" y="1803297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522222" y="1777155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740710" y="1335020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766852" y="1308878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740710" y="1335020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766852" y="1308878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740710" y="1335020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66852" y="1308878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40710" y="138900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6852" y="1362865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40710" y="138900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766852" y="1362865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740710" y="138900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766852" y="1362865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96080" y="185991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522222" y="1833772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740710" y="142949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766852" y="1403356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740710" y="142949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766852" y="1403356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740710" y="142949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766852" y="1403356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96080" y="1845174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522222" y="1819031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96080" y="1775581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522222" y="1749439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844860" y="1200051"/>
              <a:ext cx="22434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844860" y="416936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844860" y="389942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844860" y="3629490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844860" y="3359552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844860" y="308961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3844860" y="281967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3844860" y="2549739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3844860" y="2279802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3844860" y="2009864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3844860" y="173992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3844860" y="1469989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3844860" y="120005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38712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402237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4173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43245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44755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46266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47777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492881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0798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2309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3820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5331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6841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8352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9863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60618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844860" y="4034396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844860" y="376445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844860" y="349452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844860" y="3224583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844860" y="2954646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844860" y="268470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844860" y="241477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844860" y="2144833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844860" y="187489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3844860" y="160495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3844860" y="1335020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39468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0979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2489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4000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45511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7022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853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0043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155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3065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4575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60864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7597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107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965719" y="1335020"/>
              <a:ext cx="2001729" cy="954628"/>
            </a:xfrm>
            <a:custGeom>
              <a:avLst/>
              <a:pathLst>
                <a:path w="2001729" h="954628">
                  <a:moveTo>
                    <a:pt x="0" y="0"/>
                  </a:moveTo>
                  <a:lnTo>
                    <a:pt x="37768" y="0"/>
                  </a:lnTo>
                  <a:lnTo>
                    <a:pt x="37768" y="0"/>
                  </a:lnTo>
                  <a:lnTo>
                    <a:pt x="75536" y="0"/>
                  </a:lnTo>
                  <a:lnTo>
                    <a:pt x="75536" y="0"/>
                  </a:lnTo>
                  <a:lnTo>
                    <a:pt x="113305" y="0"/>
                  </a:lnTo>
                  <a:lnTo>
                    <a:pt x="113305" y="0"/>
                  </a:lnTo>
                  <a:lnTo>
                    <a:pt x="151073" y="0"/>
                  </a:lnTo>
                  <a:lnTo>
                    <a:pt x="151073" y="0"/>
                  </a:lnTo>
                  <a:lnTo>
                    <a:pt x="188842" y="0"/>
                  </a:lnTo>
                  <a:lnTo>
                    <a:pt x="188842" y="0"/>
                  </a:lnTo>
                  <a:lnTo>
                    <a:pt x="226610" y="0"/>
                  </a:lnTo>
                  <a:lnTo>
                    <a:pt x="226610" y="0"/>
                  </a:lnTo>
                  <a:lnTo>
                    <a:pt x="264379" y="0"/>
                  </a:lnTo>
                  <a:lnTo>
                    <a:pt x="264379" y="0"/>
                  </a:lnTo>
                  <a:lnTo>
                    <a:pt x="302147" y="0"/>
                  </a:lnTo>
                  <a:lnTo>
                    <a:pt x="302147" y="0"/>
                  </a:lnTo>
                  <a:lnTo>
                    <a:pt x="339916" y="0"/>
                  </a:lnTo>
                  <a:lnTo>
                    <a:pt x="339916" y="0"/>
                  </a:lnTo>
                  <a:lnTo>
                    <a:pt x="377684" y="0"/>
                  </a:lnTo>
                  <a:lnTo>
                    <a:pt x="377684" y="0"/>
                  </a:lnTo>
                  <a:lnTo>
                    <a:pt x="415453" y="0"/>
                  </a:lnTo>
                  <a:lnTo>
                    <a:pt x="415453" y="2"/>
                  </a:lnTo>
                  <a:lnTo>
                    <a:pt x="453221" y="2"/>
                  </a:lnTo>
                  <a:lnTo>
                    <a:pt x="453221" y="4"/>
                  </a:lnTo>
                  <a:lnTo>
                    <a:pt x="490990" y="4"/>
                  </a:lnTo>
                  <a:lnTo>
                    <a:pt x="490990" y="9"/>
                  </a:lnTo>
                  <a:lnTo>
                    <a:pt x="528758" y="9"/>
                  </a:lnTo>
                  <a:lnTo>
                    <a:pt x="528758" y="19"/>
                  </a:lnTo>
                  <a:lnTo>
                    <a:pt x="566527" y="19"/>
                  </a:lnTo>
                  <a:lnTo>
                    <a:pt x="566527" y="42"/>
                  </a:lnTo>
                  <a:lnTo>
                    <a:pt x="604295" y="42"/>
                  </a:lnTo>
                  <a:lnTo>
                    <a:pt x="604295" y="88"/>
                  </a:lnTo>
                  <a:lnTo>
                    <a:pt x="642064" y="88"/>
                  </a:lnTo>
                  <a:lnTo>
                    <a:pt x="642064" y="187"/>
                  </a:lnTo>
                  <a:lnTo>
                    <a:pt x="679832" y="187"/>
                  </a:lnTo>
                  <a:lnTo>
                    <a:pt x="679832" y="394"/>
                  </a:lnTo>
                  <a:lnTo>
                    <a:pt x="717601" y="394"/>
                  </a:lnTo>
                  <a:lnTo>
                    <a:pt x="717601" y="829"/>
                  </a:lnTo>
                  <a:lnTo>
                    <a:pt x="755369" y="829"/>
                  </a:lnTo>
                  <a:lnTo>
                    <a:pt x="755369" y="1731"/>
                  </a:lnTo>
                  <a:lnTo>
                    <a:pt x="793138" y="1731"/>
                  </a:lnTo>
                  <a:lnTo>
                    <a:pt x="793138" y="3579"/>
                  </a:lnTo>
                  <a:lnTo>
                    <a:pt x="830906" y="3579"/>
                  </a:lnTo>
                  <a:lnTo>
                    <a:pt x="830906" y="7143"/>
                  </a:lnTo>
                  <a:lnTo>
                    <a:pt x="868675" y="7143"/>
                  </a:lnTo>
                  <a:lnTo>
                    <a:pt x="868675" y="13877"/>
                  </a:lnTo>
                  <a:lnTo>
                    <a:pt x="906443" y="13877"/>
                  </a:lnTo>
                  <a:lnTo>
                    <a:pt x="906443" y="25419"/>
                  </a:lnTo>
                  <a:lnTo>
                    <a:pt x="944212" y="25419"/>
                  </a:lnTo>
                  <a:lnTo>
                    <a:pt x="944212" y="43038"/>
                  </a:lnTo>
                  <a:lnTo>
                    <a:pt x="981980" y="43038"/>
                  </a:lnTo>
                  <a:lnTo>
                    <a:pt x="981980" y="62673"/>
                  </a:lnTo>
                  <a:lnTo>
                    <a:pt x="1019748" y="62673"/>
                  </a:lnTo>
                  <a:lnTo>
                    <a:pt x="1019748" y="83891"/>
                  </a:lnTo>
                  <a:lnTo>
                    <a:pt x="1057517" y="83891"/>
                  </a:lnTo>
                  <a:lnTo>
                    <a:pt x="1057517" y="106130"/>
                  </a:lnTo>
                  <a:lnTo>
                    <a:pt x="1095285" y="106130"/>
                  </a:lnTo>
                  <a:lnTo>
                    <a:pt x="1095285" y="134167"/>
                  </a:lnTo>
                  <a:lnTo>
                    <a:pt x="1133054" y="134167"/>
                  </a:lnTo>
                  <a:lnTo>
                    <a:pt x="1133054" y="171873"/>
                  </a:lnTo>
                  <a:lnTo>
                    <a:pt x="1170822" y="171873"/>
                  </a:lnTo>
                  <a:lnTo>
                    <a:pt x="1170822" y="219916"/>
                  </a:lnTo>
                  <a:lnTo>
                    <a:pt x="1208591" y="219916"/>
                  </a:lnTo>
                  <a:lnTo>
                    <a:pt x="1208591" y="279451"/>
                  </a:lnTo>
                  <a:lnTo>
                    <a:pt x="1246359" y="279451"/>
                  </a:lnTo>
                  <a:lnTo>
                    <a:pt x="1246359" y="346872"/>
                  </a:lnTo>
                  <a:lnTo>
                    <a:pt x="1284128" y="346872"/>
                  </a:lnTo>
                  <a:lnTo>
                    <a:pt x="1284128" y="420448"/>
                  </a:lnTo>
                  <a:lnTo>
                    <a:pt x="1321896" y="420448"/>
                  </a:lnTo>
                  <a:lnTo>
                    <a:pt x="1321896" y="497095"/>
                  </a:lnTo>
                  <a:lnTo>
                    <a:pt x="1359665" y="497095"/>
                  </a:lnTo>
                  <a:lnTo>
                    <a:pt x="1359665" y="560899"/>
                  </a:lnTo>
                  <a:lnTo>
                    <a:pt x="1397433" y="560899"/>
                  </a:lnTo>
                  <a:lnTo>
                    <a:pt x="1397433" y="608626"/>
                  </a:lnTo>
                  <a:lnTo>
                    <a:pt x="1435202" y="608626"/>
                  </a:lnTo>
                  <a:lnTo>
                    <a:pt x="1435202" y="647101"/>
                  </a:lnTo>
                  <a:lnTo>
                    <a:pt x="1472970" y="647101"/>
                  </a:lnTo>
                  <a:lnTo>
                    <a:pt x="1472970" y="678046"/>
                  </a:lnTo>
                  <a:lnTo>
                    <a:pt x="1510739" y="678046"/>
                  </a:lnTo>
                  <a:lnTo>
                    <a:pt x="1510739" y="700901"/>
                  </a:lnTo>
                  <a:lnTo>
                    <a:pt x="1548507" y="700901"/>
                  </a:lnTo>
                  <a:lnTo>
                    <a:pt x="1548507" y="720020"/>
                  </a:lnTo>
                  <a:lnTo>
                    <a:pt x="1586276" y="720020"/>
                  </a:lnTo>
                  <a:lnTo>
                    <a:pt x="1586276" y="739774"/>
                  </a:lnTo>
                  <a:lnTo>
                    <a:pt x="1624044" y="739774"/>
                  </a:lnTo>
                  <a:lnTo>
                    <a:pt x="1624044" y="762844"/>
                  </a:lnTo>
                  <a:lnTo>
                    <a:pt x="1661813" y="762844"/>
                  </a:lnTo>
                  <a:lnTo>
                    <a:pt x="1661813" y="792027"/>
                  </a:lnTo>
                  <a:lnTo>
                    <a:pt x="1699581" y="792027"/>
                  </a:lnTo>
                  <a:lnTo>
                    <a:pt x="1699581" y="824904"/>
                  </a:lnTo>
                  <a:lnTo>
                    <a:pt x="1737350" y="824904"/>
                  </a:lnTo>
                  <a:lnTo>
                    <a:pt x="1737350" y="860535"/>
                  </a:lnTo>
                  <a:lnTo>
                    <a:pt x="1775118" y="860535"/>
                  </a:lnTo>
                  <a:lnTo>
                    <a:pt x="1775118" y="892227"/>
                  </a:lnTo>
                  <a:lnTo>
                    <a:pt x="1812887" y="892227"/>
                  </a:lnTo>
                  <a:lnTo>
                    <a:pt x="1812887" y="917460"/>
                  </a:lnTo>
                  <a:lnTo>
                    <a:pt x="1850655" y="917460"/>
                  </a:lnTo>
                  <a:lnTo>
                    <a:pt x="1850655" y="932949"/>
                  </a:lnTo>
                  <a:lnTo>
                    <a:pt x="1888424" y="932949"/>
                  </a:lnTo>
                  <a:lnTo>
                    <a:pt x="1888424" y="942370"/>
                  </a:lnTo>
                  <a:lnTo>
                    <a:pt x="1926192" y="942370"/>
                  </a:lnTo>
                  <a:lnTo>
                    <a:pt x="1926192" y="948048"/>
                  </a:lnTo>
                  <a:lnTo>
                    <a:pt x="1963961" y="948048"/>
                  </a:lnTo>
                  <a:lnTo>
                    <a:pt x="1963961" y="951906"/>
                  </a:lnTo>
                  <a:lnTo>
                    <a:pt x="2001729" y="951906"/>
                  </a:lnTo>
                  <a:lnTo>
                    <a:pt x="2001729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965719" y="1335020"/>
              <a:ext cx="2001729" cy="795499"/>
            </a:xfrm>
            <a:custGeom>
              <a:avLst/>
              <a:pathLst>
                <a:path w="2001729" h="795499">
                  <a:moveTo>
                    <a:pt x="0" y="0"/>
                  </a:moveTo>
                  <a:lnTo>
                    <a:pt x="37768" y="0"/>
                  </a:lnTo>
                  <a:lnTo>
                    <a:pt x="37768" y="0"/>
                  </a:lnTo>
                  <a:lnTo>
                    <a:pt x="75536" y="0"/>
                  </a:lnTo>
                  <a:lnTo>
                    <a:pt x="75536" y="0"/>
                  </a:lnTo>
                  <a:lnTo>
                    <a:pt x="113305" y="0"/>
                  </a:lnTo>
                  <a:lnTo>
                    <a:pt x="113305" y="0"/>
                  </a:lnTo>
                  <a:lnTo>
                    <a:pt x="151073" y="0"/>
                  </a:lnTo>
                  <a:lnTo>
                    <a:pt x="151073" y="0"/>
                  </a:lnTo>
                  <a:lnTo>
                    <a:pt x="188842" y="0"/>
                  </a:lnTo>
                  <a:lnTo>
                    <a:pt x="188842" y="0"/>
                  </a:lnTo>
                  <a:lnTo>
                    <a:pt x="226610" y="0"/>
                  </a:lnTo>
                  <a:lnTo>
                    <a:pt x="226610" y="0"/>
                  </a:lnTo>
                  <a:lnTo>
                    <a:pt x="264379" y="0"/>
                  </a:lnTo>
                  <a:lnTo>
                    <a:pt x="264379" y="0"/>
                  </a:lnTo>
                  <a:lnTo>
                    <a:pt x="302147" y="0"/>
                  </a:lnTo>
                  <a:lnTo>
                    <a:pt x="302147" y="0"/>
                  </a:lnTo>
                  <a:lnTo>
                    <a:pt x="339916" y="0"/>
                  </a:lnTo>
                  <a:lnTo>
                    <a:pt x="339916" y="0"/>
                  </a:lnTo>
                  <a:lnTo>
                    <a:pt x="377684" y="0"/>
                  </a:lnTo>
                  <a:lnTo>
                    <a:pt x="377684" y="0"/>
                  </a:lnTo>
                  <a:lnTo>
                    <a:pt x="415453" y="0"/>
                  </a:lnTo>
                  <a:lnTo>
                    <a:pt x="415453" y="1"/>
                  </a:lnTo>
                  <a:lnTo>
                    <a:pt x="453221" y="1"/>
                  </a:lnTo>
                  <a:lnTo>
                    <a:pt x="453221" y="3"/>
                  </a:lnTo>
                  <a:lnTo>
                    <a:pt x="490990" y="3"/>
                  </a:lnTo>
                  <a:lnTo>
                    <a:pt x="490990" y="7"/>
                  </a:lnTo>
                  <a:lnTo>
                    <a:pt x="528758" y="7"/>
                  </a:lnTo>
                  <a:lnTo>
                    <a:pt x="528758" y="15"/>
                  </a:lnTo>
                  <a:lnTo>
                    <a:pt x="566527" y="15"/>
                  </a:lnTo>
                  <a:lnTo>
                    <a:pt x="566527" y="33"/>
                  </a:lnTo>
                  <a:lnTo>
                    <a:pt x="604295" y="33"/>
                  </a:lnTo>
                  <a:lnTo>
                    <a:pt x="604295" y="71"/>
                  </a:lnTo>
                  <a:lnTo>
                    <a:pt x="642064" y="71"/>
                  </a:lnTo>
                  <a:lnTo>
                    <a:pt x="642064" y="149"/>
                  </a:lnTo>
                  <a:lnTo>
                    <a:pt x="679832" y="149"/>
                  </a:lnTo>
                  <a:lnTo>
                    <a:pt x="679832" y="315"/>
                  </a:lnTo>
                  <a:lnTo>
                    <a:pt x="717601" y="315"/>
                  </a:lnTo>
                  <a:lnTo>
                    <a:pt x="717601" y="664"/>
                  </a:lnTo>
                  <a:lnTo>
                    <a:pt x="755369" y="664"/>
                  </a:lnTo>
                  <a:lnTo>
                    <a:pt x="755369" y="1384"/>
                  </a:lnTo>
                  <a:lnTo>
                    <a:pt x="793138" y="1384"/>
                  </a:lnTo>
                  <a:lnTo>
                    <a:pt x="793138" y="2864"/>
                  </a:lnTo>
                  <a:lnTo>
                    <a:pt x="830906" y="2864"/>
                  </a:lnTo>
                  <a:lnTo>
                    <a:pt x="830906" y="5716"/>
                  </a:lnTo>
                  <a:lnTo>
                    <a:pt x="868675" y="5716"/>
                  </a:lnTo>
                  <a:lnTo>
                    <a:pt x="868675" y="11107"/>
                  </a:lnTo>
                  <a:lnTo>
                    <a:pt x="906443" y="11107"/>
                  </a:lnTo>
                  <a:lnTo>
                    <a:pt x="906443" y="20354"/>
                  </a:lnTo>
                  <a:lnTo>
                    <a:pt x="944212" y="20354"/>
                  </a:lnTo>
                  <a:lnTo>
                    <a:pt x="944212" y="34485"/>
                  </a:lnTo>
                  <a:lnTo>
                    <a:pt x="981980" y="34485"/>
                  </a:lnTo>
                  <a:lnTo>
                    <a:pt x="981980" y="50255"/>
                  </a:lnTo>
                  <a:lnTo>
                    <a:pt x="1019748" y="50255"/>
                  </a:lnTo>
                  <a:lnTo>
                    <a:pt x="1019748" y="67324"/>
                  </a:lnTo>
                  <a:lnTo>
                    <a:pt x="1057517" y="67324"/>
                  </a:lnTo>
                  <a:lnTo>
                    <a:pt x="1057517" y="85243"/>
                  </a:lnTo>
                  <a:lnTo>
                    <a:pt x="1095285" y="85243"/>
                  </a:lnTo>
                  <a:lnTo>
                    <a:pt x="1095285" y="107878"/>
                  </a:lnTo>
                  <a:lnTo>
                    <a:pt x="1133054" y="107878"/>
                  </a:lnTo>
                  <a:lnTo>
                    <a:pt x="1133054" y="138397"/>
                  </a:lnTo>
                  <a:lnTo>
                    <a:pt x="1170822" y="138397"/>
                  </a:lnTo>
                  <a:lnTo>
                    <a:pt x="1170822" y="177415"/>
                  </a:lnTo>
                  <a:lnTo>
                    <a:pt x="1208591" y="177415"/>
                  </a:lnTo>
                  <a:lnTo>
                    <a:pt x="1208591" y="225977"/>
                  </a:lnTo>
                  <a:lnTo>
                    <a:pt x="1246359" y="225977"/>
                  </a:lnTo>
                  <a:lnTo>
                    <a:pt x="1246359" y="281261"/>
                  </a:lnTo>
                  <a:lnTo>
                    <a:pt x="1284128" y="281261"/>
                  </a:lnTo>
                  <a:lnTo>
                    <a:pt x="1284128" y="341955"/>
                  </a:lnTo>
                  <a:lnTo>
                    <a:pt x="1321896" y="341955"/>
                  </a:lnTo>
                  <a:lnTo>
                    <a:pt x="1321896" y="405601"/>
                  </a:lnTo>
                  <a:lnTo>
                    <a:pt x="1359665" y="405601"/>
                  </a:lnTo>
                  <a:lnTo>
                    <a:pt x="1359665" y="458920"/>
                  </a:lnTo>
                  <a:lnTo>
                    <a:pt x="1397433" y="458920"/>
                  </a:lnTo>
                  <a:lnTo>
                    <a:pt x="1397433" y="499013"/>
                  </a:lnTo>
                  <a:lnTo>
                    <a:pt x="1435202" y="499013"/>
                  </a:lnTo>
                  <a:lnTo>
                    <a:pt x="1435202" y="531467"/>
                  </a:lnTo>
                  <a:lnTo>
                    <a:pt x="1472970" y="531467"/>
                  </a:lnTo>
                  <a:lnTo>
                    <a:pt x="1472970" y="557657"/>
                  </a:lnTo>
                  <a:lnTo>
                    <a:pt x="1510739" y="557657"/>
                  </a:lnTo>
                  <a:lnTo>
                    <a:pt x="1510739" y="577052"/>
                  </a:lnTo>
                  <a:lnTo>
                    <a:pt x="1548507" y="577052"/>
                  </a:lnTo>
                  <a:lnTo>
                    <a:pt x="1548507" y="593311"/>
                  </a:lnTo>
                  <a:lnTo>
                    <a:pt x="1586276" y="593311"/>
                  </a:lnTo>
                  <a:lnTo>
                    <a:pt x="1586276" y="610143"/>
                  </a:lnTo>
                  <a:lnTo>
                    <a:pt x="1624044" y="610143"/>
                  </a:lnTo>
                  <a:lnTo>
                    <a:pt x="1624044" y="629843"/>
                  </a:lnTo>
                  <a:lnTo>
                    <a:pt x="1661813" y="629843"/>
                  </a:lnTo>
                  <a:lnTo>
                    <a:pt x="1661813" y="654830"/>
                  </a:lnTo>
                  <a:lnTo>
                    <a:pt x="1699581" y="654830"/>
                  </a:lnTo>
                  <a:lnTo>
                    <a:pt x="1699581" y="683072"/>
                  </a:lnTo>
                  <a:lnTo>
                    <a:pt x="1737350" y="683072"/>
                  </a:lnTo>
                  <a:lnTo>
                    <a:pt x="1737350" y="713793"/>
                  </a:lnTo>
                  <a:lnTo>
                    <a:pt x="1775118" y="713793"/>
                  </a:lnTo>
                  <a:lnTo>
                    <a:pt x="1775118" y="741217"/>
                  </a:lnTo>
                  <a:lnTo>
                    <a:pt x="1812887" y="741217"/>
                  </a:lnTo>
                  <a:lnTo>
                    <a:pt x="1812887" y="763121"/>
                  </a:lnTo>
                  <a:lnTo>
                    <a:pt x="1850655" y="763121"/>
                  </a:lnTo>
                  <a:lnTo>
                    <a:pt x="1850655" y="776597"/>
                  </a:lnTo>
                  <a:lnTo>
                    <a:pt x="1888424" y="776597"/>
                  </a:lnTo>
                  <a:lnTo>
                    <a:pt x="1888424" y="784806"/>
                  </a:lnTo>
                  <a:lnTo>
                    <a:pt x="1926192" y="784806"/>
                  </a:lnTo>
                  <a:lnTo>
                    <a:pt x="1926192" y="789757"/>
                  </a:lnTo>
                  <a:lnTo>
                    <a:pt x="1963961" y="789757"/>
                  </a:lnTo>
                  <a:lnTo>
                    <a:pt x="1963961" y="793124"/>
                  </a:lnTo>
                  <a:lnTo>
                    <a:pt x="2001729" y="793124"/>
                  </a:lnTo>
                  <a:lnTo>
                    <a:pt x="2001729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965719" y="1335020"/>
              <a:ext cx="2001729" cy="529184"/>
            </a:xfrm>
            <a:custGeom>
              <a:avLst/>
              <a:pathLst>
                <a:path w="2001729" h="529184">
                  <a:moveTo>
                    <a:pt x="0" y="0"/>
                  </a:moveTo>
                  <a:lnTo>
                    <a:pt x="37768" y="0"/>
                  </a:lnTo>
                  <a:lnTo>
                    <a:pt x="37768" y="0"/>
                  </a:lnTo>
                  <a:lnTo>
                    <a:pt x="75536" y="0"/>
                  </a:lnTo>
                  <a:lnTo>
                    <a:pt x="75536" y="0"/>
                  </a:lnTo>
                  <a:lnTo>
                    <a:pt x="113305" y="0"/>
                  </a:lnTo>
                  <a:lnTo>
                    <a:pt x="113305" y="0"/>
                  </a:lnTo>
                  <a:lnTo>
                    <a:pt x="151073" y="0"/>
                  </a:lnTo>
                  <a:lnTo>
                    <a:pt x="151073" y="0"/>
                  </a:lnTo>
                  <a:lnTo>
                    <a:pt x="188842" y="0"/>
                  </a:lnTo>
                  <a:lnTo>
                    <a:pt x="188842" y="0"/>
                  </a:lnTo>
                  <a:lnTo>
                    <a:pt x="226610" y="0"/>
                  </a:lnTo>
                  <a:lnTo>
                    <a:pt x="226610" y="0"/>
                  </a:lnTo>
                  <a:lnTo>
                    <a:pt x="264379" y="0"/>
                  </a:lnTo>
                  <a:lnTo>
                    <a:pt x="264379" y="0"/>
                  </a:lnTo>
                  <a:lnTo>
                    <a:pt x="302147" y="0"/>
                  </a:lnTo>
                  <a:lnTo>
                    <a:pt x="302147" y="0"/>
                  </a:lnTo>
                  <a:lnTo>
                    <a:pt x="339916" y="0"/>
                  </a:lnTo>
                  <a:lnTo>
                    <a:pt x="339916" y="0"/>
                  </a:lnTo>
                  <a:lnTo>
                    <a:pt x="377684" y="0"/>
                  </a:lnTo>
                  <a:lnTo>
                    <a:pt x="377684" y="0"/>
                  </a:lnTo>
                  <a:lnTo>
                    <a:pt x="415453" y="0"/>
                  </a:lnTo>
                  <a:lnTo>
                    <a:pt x="415453" y="1"/>
                  </a:lnTo>
                  <a:lnTo>
                    <a:pt x="453221" y="1"/>
                  </a:lnTo>
                  <a:lnTo>
                    <a:pt x="453221" y="2"/>
                  </a:lnTo>
                  <a:lnTo>
                    <a:pt x="490990" y="2"/>
                  </a:lnTo>
                  <a:lnTo>
                    <a:pt x="490990" y="4"/>
                  </a:lnTo>
                  <a:lnTo>
                    <a:pt x="528758" y="4"/>
                  </a:lnTo>
                  <a:lnTo>
                    <a:pt x="528758" y="9"/>
                  </a:lnTo>
                  <a:lnTo>
                    <a:pt x="566527" y="9"/>
                  </a:lnTo>
                  <a:lnTo>
                    <a:pt x="566527" y="21"/>
                  </a:lnTo>
                  <a:lnTo>
                    <a:pt x="604295" y="21"/>
                  </a:lnTo>
                  <a:lnTo>
                    <a:pt x="604295" y="44"/>
                  </a:lnTo>
                  <a:lnTo>
                    <a:pt x="642064" y="44"/>
                  </a:lnTo>
                  <a:lnTo>
                    <a:pt x="642064" y="93"/>
                  </a:lnTo>
                  <a:lnTo>
                    <a:pt x="679832" y="93"/>
                  </a:lnTo>
                  <a:lnTo>
                    <a:pt x="679832" y="197"/>
                  </a:lnTo>
                  <a:lnTo>
                    <a:pt x="717601" y="197"/>
                  </a:lnTo>
                  <a:lnTo>
                    <a:pt x="717601" y="415"/>
                  </a:lnTo>
                  <a:lnTo>
                    <a:pt x="755369" y="415"/>
                  </a:lnTo>
                  <a:lnTo>
                    <a:pt x="755369" y="865"/>
                  </a:lnTo>
                  <a:lnTo>
                    <a:pt x="793138" y="865"/>
                  </a:lnTo>
                  <a:lnTo>
                    <a:pt x="793138" y="1790"/>
                  </a:lnTo>
                  <a:lnTo>
                    <a:pt x="830906" y="1790"/>
                  </a:lnTo>
                  <a:lnTo>
                    <a:pt x="830906" y="3573"/>
                  </a:lnTo>
                  <a:lnTo>
                    <a:pt x="868675" y="3573"/>
                  </a:lnTo>
                  <a:lnTo>
                    <a:pt x="868675" y="6947"/>
                  </a:lnTo>
                  <a:lnTo>
                    <a:pt x="906443" y="6947"/>
                  </a:lnTo>
                  <a:lnTo>
                    <a:pt x="906443" y="12739"/>
                  </a:lnTo>
                  <a:lnTo>
                    <a:pt x="944212" y="12739"/>
                  </a:lnTo>
                  <a:lnTo>
                    <a:pt x="944212" y="21605"/>
                  </a:lnTo>
                  <a:lnTo>
                    <a:pt x="981980" y="21605"/>
                  </a:lnTo>
                  <a:lnTo>
                    <a:pt x="981980" y="31520"/>
                  </a:lnTo>
                  <a:lnTo>
                    <a:pt x="1019748" y="31520"/>
                  </a:lnTo>
                  <a:lnTo>
                    <a:pt x="1019748" y="42276"/>
                  </a:lnTo>
                  <a:lnTo>
                    <a:pt x="1057517" y="42276"/>
                  </a:lnTo>
                  <a:lnTo>
                    <a:pt x="1057517" y="53597"/>
                  </a:lnTo>
                  <a:lnTo>
                    <a:pt x="1095285" y="53597"/>
                  </a:lnTo>
                  <a:lnTo>
                    <a:pt x="1095285" y="67938"/>
                  </a:lnTo>
                  <a:lnTo>
                    <a:pt x="1133054" y="67938"/>
                  </a:lnTo>
                  <a:lnTo>
                    <a:pt x="1133054" y="87349"/>
                  </a:lnTo>
                  <a:lnTo>
                    <a:pt x="1170822" y="87349"/>
                  </a:lnTo>
                  <a:lnTo>
                    <a:pt x="1170822" y="112294"/>
                  </a:lnTo>
                  <a:lnTo>
                    <a:pt x="1208591" y="112294"/>
                  </a:lnTo>
                  <a:lnTo>
                    <a:pt x="1208591" y="143542"/>
                  </a:lnTo>
                  <a:lnTo>
                    <a:pt x="1246359" y="143542"/>
                  </a:lnTo>
                  <a:lnTo>
                    <a:pt x="1246359" y="179397"/>
                  </a:lnTo>
                  <a:lnTo>
                    <a:pt x="1284128" y="179397"/>
                  </a:lnTo>
                  <a:lnTo>
                    <a:pt x="1284128" y="219117"/>
                  </a:lnTo>
                  <a:lnTo>
                    <a:pt x="1321896" y="219117"/>
                  </a:lnTo>
                  <a:lnTo>
                    <a:pt x="1321896" y="261183"/>
                  </a:lnTo>
                  <a:lnTo>
                    <a:pt x="1359665" y="261183"/>
                  </a:lnTo>
                  <a:lnTo>
                    <a:pt x="1359665" y="296762"/>
                  </a:lnTo>
                  <a:lnTo>
                    <a:pt x="1397433" y="296762"/>
                  </a:lnTo>
                  <a:lnTo>
                    <a:pt x="1397433" y="323724"/>
                  </a:lnTo>
                  <a:lnTo>
                    <a:pt x="1435202" y="323724"/>
                  </a:lnTo>
                  <a:lnTo>
                    <a:pt x="1435202" y="345685"/>
                  </a:lnTo>
                  <a:lnTo>
                    <a:pt x="1472970" y="345685"/>
                  </a:lnTo>
                  <a:lnTo>
                    <a:pt x="1472970" y="363497"/>
                  </a:lnTo>
                  <a:lnTo>
                    <a:pt x="1510739" y="363497"/>
                  </a:lnTo>
                  <a:lnTo>
                    <a:pt x="1510739" y="376740"/>
                  </a:lnTo>
                  <a:lnTo>
                    <a:pt x="1548507" y="376740"/>
                  </a:lnTo>
                  <a:lnTo>
                    <a:pt x="1548507" y="387877"/>
                  </a:lnTo>
                  <a:lnTo>
                    <a:pt x="1586276" y="387877"/>
                  </a:lnTo>
                  <a:lnTo>
                    <a:pt x="1586276" y="399441"/>
                  </a:lnTo>
                  <a:lnTo>
                    <a:pt x="1624044" y="399441"/>
                  </a:lnTo>
                  <a:lnTo>
                    <a:pt x="1624044" y="413019"/>
                  </a:lnTo>
                  <a:lnTo>
                    <a:pt x="1661813" y="413019"/>
                  </a:lnTo>
                  <a:lnTo>
                    <a:pt x="1661813" y="430312"/>
                  </a:lnTo>
                  <a:lnTo>
                    <a:pt x="1699581" y="430312"/>
                  </a:lnTo>
                  <a:lnTo>
                    <a:pt x="1699581" y="449952"/>
                  </a:lnTo>
                  <a:lnTo>
                    <a:pt x="1737350" y="449952"/>
                  </a:lnTo>
                  <a:lnTo>
                    <a:pt x="1737350" y="471434"/>
                  </a:lnTo>
                  <a:lnTo>
                    <a:pt x="1775118" y="471434"/>
                  </a:lnTo>
                  <a:lnTo>
                    <a:pt x="1775118" y="490717"/>
                  </a:lnTo>
                  <a:lnTo>
                    <a:pt x="1812887" y="490717"/>
                  </a:lnTo>
                  <a:lnTo>
                    <a:pt x="1812887" y="506190"/>
                  </a:lnTo>
                  <a:lnTo>
                    <a:pt x="1850655" y="506190"/>
                  </a:lnTo>
                  <a:lnTo>
                    <a:pt x="1850655" y="515743"/>
                  </a:lnTo>
                  <a:lnTo>
                    <a:pt x="1888424" y="515743"/>
                  </a:lnTo>
                  <a:lnTo>
                    <a:pt x="1888424" y="521574"/>
                  </a:lnTo>
                  <a:lnTo>
                    <a:pt x="1926192" y="521574"/>
                  </a:lnTo>
                  <a:lnTo>
                    <a:pt x="1926192" y="525096"/>
                  </a:lnTo>
                  <a:lnTo>
                    <a:pt x="1963961" y="525096"/>
                  </a:lnTo>
                  <a:lnTo>
                    <a:pt x="1963961" y="527492"/>
                  </a:lnTo>
                  <a:lnTo>
                    <a:pt x="2001729" y="527492"/>
                  </a:lnTo>
                  <a:lnTo>
                    <a:pt x="2001729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tx551"/>
            <p:cNvSpPr/>
            <p:nvPr/>
          </p:nvSpPr>
          <p:spPr>
            <a:xfrm>
              <a:off x="5846060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5846060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5846060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555" name="tx554"/>
            <p:cNvSpPr/>
            <p:nvPr/>
          </p:nvSpPr>
          <p:spPr>
            <a:xfrm>
              <a:off x="6155611" y="3698274"/>
              <a:ext cx="107636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 of the sample</a:t>
              </a:r>
            </a:p>
          </p:txBody>
        </p:sp>
        <p:sp>
          <p:nvSpPr>
            <p:cNvPr id="556" name="tx555"/>
            <p:cNvSpPr/>
            <p:nvPr/>
          </p:nvSpPr>
          <p:spPr>
            <a:xfrm>
              <a:off x="6155611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557" name="tx556"/>
            <p:cNvSpPr/>
            <p:nvPr/>
          </p:nvSpPr>
          <p:spPr>
            <a:xfrm>
              <a:off x="6155611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558" name="rc557"/>
            <p:cNvSpPr/>
            <p:nvPr/>
          </p:nvSpPr>
          <p:spPr>
            <a:xfrm>
              <a:off x="1531823" y="983989"/>
              <a:ext cx="22434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8"/>
            <p:cNvSpPr/>
            <p:nvPr/>
          </p:nvSpPr>
          <p:spPr>
            <a:xfrm>
              <a:off x="21261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560" name="rc559"/>
            <p:cNvSpPr/>
            <p:nvPr/>
          </p:nvSpPr>
          <p:spPr>
            <a:xfrm>
              <a:off x="3844860" y="983989"/>
              <a:ext cx="22434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tx560"/>
            <p:cNvSpPr/>
            <p:nvPr/>
          </p:nvSpPr>
          <p:spPr>
            <a:xfrm>
              <a:off x="44790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562" name="pl561"/>
            <p:cNvSpPr/>
            <p:nvPr/>
          </p:nvSpPr>
          <p:spPr>
            <a:xfrm>
              <a:off x="16337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17848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19359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08702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23809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3891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5402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6913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8423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934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44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2956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4466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5977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tx575"/>
            <p:cNvSpPr/>
            <p:nvPr/>
          </p:nvSpPr>
          <p:spPr>
            <a:xfrm>
              <a:off x="159824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77" name="tx576"/>
            <p:cNvSpPr/>
            <p:nvPr/>
          </p:nvSpPr>
          <p:spPr>
            <a:xfrm>
              <a:off x="174931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78" name="tx577"/>
            <p:cNvSpPr/>
            <p:nvPr/>
          </p:nvSpPr>
          <p:spPr>
            <a:xfrm>
              <a:off x="190039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79" name="tx578"/>
            <p:cNvSpPr/>
            <p:nvPr/>
          </p:nvSpPr>
          <p:spPr>
            <a:xfrm>
              <a:off x="201591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580" name="tx579"/>
            <p:cNvSpPr/>
            <p:nvPr/>
          </p:nvSpPr>
          <p:spPr>
            <a:xfrm>
              <a:off x="21669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1" name="tx580"/>
            <p:cNvSpPr/>
            <p:nvPr/>
          </p:nvSpPr>
          <p:spPr>
            <a:xfrm>
              <a:off x="231806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582" name="tx581"/>
            <p:cNvSpPr/>
            <p:nvPr/>
          </p:nvSpPr>
          <p:spPr>
            <a:xfrm>
              <a:off x="246913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83" name="tx582"/>
            <p:cNvSpPr/>
            <p:nvPr/>
          </p:nvSpPr>
          <p:spPr>
            <a:xfrm>
              <a:off x="26202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584" name="tx583"/>
            <p:cNvSpPr/>
            <p:nvPr/>
          </p:nvSpPr>
          <p:spPr>
            <a:xfrm>
              <a:off x="27712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585" name="tx584"/>
            <p:cNvSpPr/>
            <p:nvPr/>
          </p:nvSpPr>
          <p:spPr>
            <a:xfrm>
              <a:off x="292235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6" name="tx585"/>
            <p:cNvSpPr/>
            <p:nvPr/>
          </p:nvSpPr>
          <p:spPr>
            <a:xfrm>
              <a:off x="3073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87" name="tx586"/>
            <p:cNvSpPr/>
            <p:nvPr/>
          </p:nvSpPr>
          <p:spPr>
            <a:xfrm>
              <a:off x="322450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588" name="tx587"/>
            <p:cNvSpPr/>
            <p:nvPr/>
          </p:nvSpPr>
          <p:spPr>
            <a:xfrm>
              <a:off x="33755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89" name="tx588"/>
            <p:cNvSpPr/>
            <p:nvPr/>
          </p:nvSpPr>
          <p:spPr>
            <a:xfrm>
              <a:off x="352665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590" name="pl589"/>
            <p:cNvSpPr/>
            <p:nvPr/>
          </p:nvSpPr>
          <p:spPr>
            <a:xfrm>
              <a:off x="3946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09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2489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4000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5511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7022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853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0043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15542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3065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4575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6086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7597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9107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tx603"/>
            <p:cNvSpPr/>
            <p:nvPr/>
          </p:nvSpPr>
          <p:spPr>
            <a:xfrm>
              <a:off x="3911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05" name="tx604"/>
            <p:cNvSpPr/>
            <p:nvPr/>
          </p:nvSpPr>
          <p:spPr>
            <a:xfrm>
              <a:off x="406235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606" name="tx605"/>
            <p:cNvSpPr/>
            <p:nvPr/>
          </p:nvSpPr>
          <p:spPr>
            <a:xfrm>
              <a:off x="421343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607" name="tx606"/>
            <p:cNvSpPr/>
            <p:nvPr/>
          </p:nvSpPr>
          <p:spPr>
            <a:xfrm>
              <a:off x="432895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8" name="tx607"/>
            <p:cNvSpPr/>
            <p:nvPr/>
          </p:nvSpPr>
          <p:spPr>
            <a:xfrm>
              <a:off x="44800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609" name="tx608"/>
            <p:cNvSpPr/>
            <p:nvPr/>
          </p:nvSpPr>
          <p:spPr>
            <a:xfrm>
              <a:off x="46310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610" name="tx609"/>
            <p:cNvSpPr/>
            <p:nvPr/>
          </p:nvSpPr>
          <p:spPr>
            <a:xfrm>
              <a:off x="478217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11" name="tx610"/>
            <p:cNvSpPr/>
            <p:nvPr/>
          </p:nvSpPr>
          <p:spPr>
            <a:xfrm>
              <a:off x="49332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612" name="tx611"/>
            <p:cNvSpPr/>
            <p:nvPr/>
          </p:nvSpPr>
          <p:spPr>
            <a:xfrm>
              <a:off x="508432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613" name="tx612"/>
            <p:cNvSpPr/>
            <p:nvPr/>
          </p:nvSpPr>
          <p:spPr>
            <a:xfrm>
              <a:off x="52353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14" name="tx613"/>
            <p:cNvSpPr/>
            <p:nvPr/>
          </p:nvSpPr>
          <p:spPr>
            <a:xfrm>
              <a:off x="53864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15" name="tx614"/>
            <p:cNvSpPr/>
            <p:nvPr/>
          </p:nvSpPr>
          <p:spPr>
            <a:xfrm>
              <a:off x="553754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616" name="tx615"/>
            <p:cNvSpPr/>
            <p:nvPr/>
          </p:nvSpPr>
          <p:spPr>
            <a:xfrm>
              <a:off x="56886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17" name="tx616"/>
            <p:cNvSpPr/>
            <p:nvPr/>
          </p:nvSpPr>
          <p:spPr>
            <a:xfrm>
              <a:off x="583969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8" name="tx617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19" name="tx618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20" name="tx619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21" name="tx620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22" name="tx621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23" name="tx622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4" name="tx623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28" name="tx627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29" name="pl628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tx639"/>
            <p:cNvSpPr/>
            <p:nvPr/>
          </p:nvSpPr>
          <p:spPr>
            <a:xfrm>
              <a:off x="33223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641" name="tx640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642" name="rc641"/>
            <p:cNvSpPr/>
            <p:nvPr/>
          </p:nvSpPr>
          <p:spPr>
            <a:xfrm>
              <a:off x="62274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tx642"/>
            <p:cNvSpPr/>
            <p:nvPr/>
          </p:nvSpPr>
          <p:spPr>
            <a:xfrm>
              <a:off x="62970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644" name="rc643"/>
            <p:cNvSpPr/>
            <p:nvPr/>
          </p:nvSpPr>
          <p:spPr>
            <a:xfrm>
              <a:off x="62970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63190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2970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63190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6380660" y="2784953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6406803" y="2758811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2970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63190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6380660" y="300440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6406803" y="297826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3"/>
            <p:cNvSpPr/>
            <p:nvPr/>
          </p:nvSpPr>
          <p:spPr>
            <a:xfrm>
              <a:off x="65861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655" name="tx654"/>
            <p:cNvSpPr/>
            <p:nvPr/>
          </p:nvSpPr>
          <p:spPr>
            <a:xfrm>
              <a:off x="65861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656" name="tx655"/>
            <p:cNvSpPr/>
            <p:nvPr/>
          </p:nvSpPr>
          <p:spPr>
            <a:xfrm>
              <a:off x="65861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2024-11-11T22:59:55Z</dcterms:modified>
  <cp:category/>
</cp:coreProperties>
</file>