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61262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4151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3" name="rc11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2025-02-23T00:07:12Z</dcterms:modified>
  <cp:category/>
</cp:coreProperties>
</file>